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7" r:id="rId2"/>
    <p:sldId id="332" r:id="rId3"/>
    <p:sldId id="333" r:id="rId4"/>
    <p:sldId id="340" r:id="rId5"/>
    <p:sldId id="335" r:id="rId6"/>
    <p:sldId id="270" r:id="rId7"/>
    <p:sldId id="271" r:id="rId8"/>
    <p:sldId id="336" r:id="rId9"/>
    <p:sldId id="329" r:id="rId10"/>
    <p:sldId id="338" r:id="rId11"/>
    <p:sldId id="272" r:id="rId12"/>
    <p:sldId id="273" r:id="rId13"/>
    <p:sldId id="331" r:id="rId14"/>
  </p:sldIdLst>
  <p:sldSz cx="12192000" cy="6858000"/>
  <p:notesSz cx="6858000" cy="9144000"/>
  <p:defaultText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696"/>
    <a:srgbClr val="D78065"/>
    <a:srgbClr val="987852"/>
    <a:srgbClr val="D10024"/>
    <a:srgbClr val="9983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37"/>
  </p:normalViewPr>
  <p:slideViewPr>
    <p:cSldViewPr snapToGrid="0" snapToObjects="1">
      <p:cViewPr varScale="1">
        <p:scale>
          <a:sx n="103" d="100"/>
          <a:sy n="103" d="100"/>
        </p:scale>
        <p:origin x="896"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B5D9D0-094F-AE45-9EC0-30702C658BAD}" type="datetimeFigureOut">
              <a:rPr lang="es-CR" smtClean="0"/>
              <a:t>9/1/24</a:t>
            </a:fld>
            <a:endParaRPr lang="es-C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D41393-AB68-804C-AE8D-0BDA0A0E69D0}" type="slidenum">
              <a:rPr lang="es-CR" smtClean="0"/>
              <a:t>‹Nº›</a:t>
            </a:fld>
            <a:endParaRPr lang="es-CR"/>
          </a:p>
        </p:txBody>
      </p:sp>
    </p:spTree>
    <p:extLst>
      <p:ext uri="{BB962C8B-B14F-4D97-AF65-F5344CB8AC3E}">
        <p14:creationId xmlns:p14="http://schemas.microsoft.com/office/powerpoint/2010/main" val="3115911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a:p>
        </p:txBody>
      </p:sp>
      <p:sp>
        <p:nvSpPr>
          <p:cNvPr id="4" name="Marcador de número de diapositiva 3"/>
          <p:cNvSpPr>
            <a:spLocks noGrp="1"/>
          </p:cNvSpPr>
          <p:nvPr>
            <p:ph type="sldNum" sz="quarter" idx="5"/>
          </p:nvPr>
        </p:nvSpPr>
        <p:spPr/>
        <p:txBody>
          <a:bodyPr/>
          <a:lstStyle/>
          <a:p>
            <a:fld id="{73D41393-AB68-804C-AE8D-0BDA0A0E69D0}" type="slidenum">
              <a:rPr lang="es-CR" smtClean="0"/>
              <a:t>1</a:t>
            </a:fld>
            <a:endParaRPr lang="es-CR"/>
          </a:p>
        </p:txBody>
      </p:sp>
    </p:spTree>
    <p:extLst>
      <p:ext uri="{BB962C8B-B14F-4D97-AF65-F5344CB8AC3E}">
        <p14:creationId xmlns:p14="http://schemas.microsoft.com/office/powerpoint/2010/main" val="3158492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a:p>
        </p:txBody>
      </p:sp>
      <p:sp>
        <p:nvSpPr>
          <p:cNvPr id="4" name="Marcador de número de diapositiva 3"/>
          <p:cNvSpPr>
            <a:spLocks noGrp="1"/>
          </p:cNvSpPr>
          <p:nvPr>
            <p:ph type="sldNum" sz="quarter" idx="5"/>
          </p:nvPr>
        </p:nvSpPr>
        <p:spPr/>
        <p:txBody>
          <a:bodyPr/>
          <a:lstStyle/>
          <a:p>
            <a:fld id="{73D41393-AB68-804C-AE8D-0BDA0A0E69D0}" type="slidenum">
              <a:rPr lang="es-CR" smtClean="0"/>
              <a:t>6</a:t>
            </a:fld>
            <a:endParaRPr lang="es-CR"/>
          </a:p>
        </p:txBody>
      </p:sp>
    </p:spTree>
    <p:extLst>
      <p:ext uri="{BB962C8B-B14F-4D97-AF65-F5344CB8AC3E}">
        <p14:creationId xmlns:p14="http://schemas.microsoft.com/office/powerpoint/2010/main" val="840878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73D41393-AB68-804C-AE8D-0BDA0A0E69D0}" type="slidenum">
              <a:rPr lang="es-CR" smtClean="0"/>
              <a:t>7</a:t>
            </a:fld>
            <a:endParaRPr lang="es-CR"/>
          </a:p>
        </p:txBody>
      </p:sp>
    </p:spTree>
    <p:extLst>
      <p:ext uri="{BB962C8B-B14F-4D97-AF65-F5344CB8AC3E}">
        <p14:creationId xmlns:p14="http://schemas.microsoft.com/office/powerpoint/2010/main" val="1894529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a:p>
        </p:txBody>
      </p:sp>
      <p:sp>
        <p:nvSpPr>
          <p:cNvPr id="4" name="Marcador de número de diapositiva 3"/>
          <p:cNvSpPr>
            <a:spLocks noGrp="1"/>
          </p:cNvSpPr>
          <p:nvPr>
            <p:ph type="sldNum" sz="quarter" idx="5"/>
          </p:nvPr>
        </p:nvSpPr>
        <p:spPr/>
        <p:txBody>
          <a:bodyPr/>
          <a:lstStyle/>
          <a:p>
            <a:fld id="{73D41393-AB68-804C-AE8D-0BDA0A0E69D0}" type="slidenum">
              <a:rPr lang="es-CR" smtClean="0"/>
              <a:t>10</a:t>
            </a:fld>
            <a:endParaRPr lang="es-CR"/>
          </a:p>
        </p:txBody>
      </p:sp>
    </p:spTree>
    <p:extLst>
      <p:ext uri="{BB962C8B-B14F-4D97-AF65-F5344CB8AC3E}">
        <p14:creationId xmlns:p14="http://schemas.microsoft.com/office/powerpoint/2010/main" val="3200091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a:p>
        </p:txBody>
      </p:sp>
      <p:sp>
        <p:nvSpPr>
          <p:cNvPr id="4" name="Marcador de número de diapositiva 3"/>
          <p:cNvSpPr>
            <a:spLocks noGrp="1"/>
          </p:cNvSpPr>
          <p:nvPr>
            <p:ph type="sldNum" sz="quarter" idx="5"/>
          </p:nvPr>
        </p:nvSpPr>
        <p:spPr/>
        <p:txBody>
          <a:bodyPr/>
          <a:lstStyle/>
          <a:p>
            <a:fld id="{73D41393-AB68-804C-AE8D-0BDA0A0E69D0}" type="slidenum">
              <a:rPr lang="es-CR" smtClean="0"/>
              <a:t>13</a:t>
            </a:fld>
            <a:endParaRPr lang="es-CR"/>
          </a:p>
        </p:txBody>
      </p:sp>
    </p:spTree>
    <p:extLst>
      <p:ext uri="{BB962C8B-B14F-4D97-AF65-F5344CB8AC3E}">
        <p14:creationId xmlns:p14="http://schemas.microsoft.com/office/powerpoint/2010/main" val="3051321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98B305-E322-9842-A4FC-ED70ECB120A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R"/>
          </a:p>
        </p:txBody>
      </p:sp>
      <p:sp>
        <p:nvSpPr>
          <p:cNvPr id="3" name="Subtítulo 2">
            <a:extLst>
              <a:ext uri="{FF2B5EF4-FFF2-40B4-BE49-F238E27FC236}">
                <a16:creationId xmlns:a16="http://schemas.microsoft.com/office/drawing/2014/main" id="{DF2D0AE9-A907-764B-94B6-7FA69B9B33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R"/>
          </a:p>
        </p:txBody>
      </p:sp>
      <p:sp>
        <p:nvSpPr>
          <p:cNvPr id="4" name="Marcador de fecha 3">
            <a:extLst>
              <a:ext uri="{FF2B5EF4-FFF2-40B4-BE49-F238E27FC236}">
                <a16:creationId xmlns:a16="http://schemas.microsoft.com/office/drawing/2014/main" id="{43C12F85-0A6C-934A-B14F-1D6DB154E9BA}"/>
              </a:ext>
            </a:extLst>
          </p:cNvPr>
          <p:cNvSpPr>
            <a:spLocks noGrp="1"/>
          </p:cNvSpPr>
          <p:nvPr>
            <p:ph type="dt" sz="half" idx="10"/>
          </p:nvPr>
        </p:nvSpPr>
        <p:spPr/>
        <p:txBody>
          <a:bodyPr/>
          <a:lstStyle/>
          <a:p>
            <a:fld id="{F5C4AE82-CB77-7A42-A2DB-4A00ED0D2491}" type="datetimeFigureOut">
              <a:rPr lang="es-CR" smtClean="0"/>
              <a:t>9/1/24</a:t>
            </a:fld>
            <a:endParaRPr lang="es-CR"/>
          </a:p>
        </p:txBody>
      </p:sp>
      <p:sp>
        <p:nvSpPr>
          <p:cNvPr id="5" name="Marcador de pie de página 4">
            <a:extLst>
              <a:ext uri="{FF2B5EF4-FFF2-40B4-BE49-F238E27FC236}">
                <a16:creationId xmlns:a16="http://schemas.microsoft.com/office/drawing/2014/main" id="{23210130-D2B8-0646-8D01-6171D0A36120}"/>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55CE33E2-1DAE-7246-BB8A-6E615D9AE7C8}"/>
              </a:ext>
            </a:extLst>
          </p:cNvPr>
          <p:cNvSpPr>
            <a:spLocks noGrp="1"/>
          </p:cNvSpPr>
          <p:nvPr>
            <p:ph type="sldNum" sz="quarter" idx="12"/>
          </p:nvPr>
        </p:nvSpPr>
        <p:spPr/>
        <p:txBody>
          <a:bodyPr/>
          <a:lstStyle/>
          <a:p>
            <a:fld id="{FA87DD4C-5422-8943-BBA7-000244E1749C}" type="slidenum">
              <a:rPr lang="es-CR" smtClean="0"/>
              <a:t>‹Nº›</a:t>
            </a:fld>
            <a:endParaRPr lang="es-CR"/>
          </a:p>
        </p:txBody>
      </p:sp>
    </p:spTree>
    <p:extLst>
      <p:ext uri="{BB962C8B-B14F-4D97-AF65-F5344CB8AC3E}">
        <p14:creationId xmlns:p14="http://schemas.microsoft.com/office/powerpoint/2010/main" val="4107551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2EC5BD-E682-D74D-B85A-DB93C5BE8135}"/>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texto vertical 2">
            <a:extLst>
              <a:ext uri="{FF2B5EF4-FFF2-40B4-BE49-F238E27FC236}">
                <a16:creationId xmlns:a16="http://schemas.microsoft.com/office/drawing/2014/main" id="{D26D8AE8-8FF9-7B41-A92E-5AD1E59A835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55EAF9E1-4017-DC49-AAC1-21BF39BD51BC}"/>
              </a:ext>
            </a:extLst>
          </p:cNvPr>
          <p:cNvSpPr>
            <a:spLocks noGrp="1"/>
          </p:cNvSpPr>
          <p:nvPr>
            <p:ph type="dt" sz="half" idx="10"/>
          </p:nvPr>
        </p:nvSpPr>
        <p:spPr/>
        <p:txBody>
          <a:bodyPr/>
          <a:lstStyle/>
          <a:p>
            <a:fld id="{F5C4AE82-CB77-7A42-A2DB-4A00ED0D2491}" type="datetimeFigureOut">
              <a:rPr lang="es-CR" smtClean="0"/>
              <a:t>9/1/24</a:t>
            </a:fld>
            <a:endParaRPr lang="es-CR"/>
          </a:p>
        </p:txBody>
      </p:sp>
      <p:sp>
        <p:nvSpPr>
          <p:cNvPr id="5" name="Marcador de pie de página 4">
            <a:extLst>
              <a:ext uri="{FF2B5EF4-FFF2-40B4-BE49-F238E27FC236}">
                <a16:creationId xmlns:a16="http://schemas.microsoft.com/office/drawing/2014/main" id="{938F474A-027F-5840-B5B9-8CFAE69D4FE5}"/>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B925716B-11BB-3D45-9694-A9E13DF18633}"/>
              </a:ext>
            </a:extLst>
          </p:cNvPr>
          <p:cNvSpPr>
            <a:spLocks noGrp="1"/>
          </p:cNvSpPr>
          <p:nvPr>
            <p:ph type="sldNum" sz="quarter" idx="12"/>
          </p:nvPr>
        </p:nvSpPr>
        <p:spPr/>
        <p:txBody>
          <a:bodyPr/>
          <a:lstStyle/>
          <a:p>
            <a:fld id="{FA87DD4C-5422-8943-BBA7-000244E1749C}" type="slidenum">
              <a:rPr lang="es-CR" smtClean="0"/>
              <a:t>‹Nº›</a:t>
            </a:fld>
            <a:endParaRPr lang="es-CR"/>
          </a:p>
        </p:txBody>
      </p:sp>
    </p:spTree>
    <p:extLst>
      <p:ext uri="{BB962C8B-B14F-4D97-AF65-F5344CB8AC3E}">
        <p14:creationId xmlns:p14="http://schemas.microsoft.com/office/powerpoint/2010/main" val="1672736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3FA8A99-72B8-9E41-A03B-943C70F9595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R"/>
          </a:p>
        </p:txBody>
      </p:sp>
      <p:sp>
        <p:nvSpPr>
          <p:cNvPr id="3" name="Marcador de texto vertical 2">
            <a:extLst>
              <a:ext uri="{FF2B5EF4-FFF2-40B4-BE49-F238E27FC236}">
                <a16:creationId xmlns:a16="http://schemas.microsoft.com/office/drawing/2014/main" id="{B6051B0A-14A8-0945-94D3-F44B48B4847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3998E786-3126-D445-853A-A63851ADAA98}"/>
              </a:ext>
            </a:extLst>
          </p:cNvPr>
          <p:cNvSpPr>
            <a:spLocks noGrp="1"/>
          </p:cNvSpPr>
          <p:nvPr>
            <p:ph type="dt" sz="half" idx="10"/>
          </p:nvPr>
        </p:nvSpPr>
        <p:spPr/>
        <p:txBody>
          <a:bodyPr/>
          <a:lstStyle/>
          <a:p>
            <a:fld id="{F5C4AE82-CB77-7A42-A2DB-4A00ED0D2491}" type="datetimeFigureOut">
              <a:rPr lang="es-CR" smtClean="0"/>
              <a:t>9/1/24</a:t>
            </a:fld>
            <a:endParaRPr lang="es-CR"/>
          </a:p>
        </p:txBody>
      </p:sp>
      <p:sp>
        <p:nvSpPr>
          <p:cNvPr id="5" name="Marcador de pie de página 4">
            <a:extLst>
              <a:ext uri="{FF2B5EF4-FFF2-40B4-BE49-F238E27FC236}">
                <a16:creationId xmlns:a16="http://schemas.microsoft.com/office/drawing/2014/main" id="{AF821307-EF9E-4E4B-AE74-4F69F08CEE29}"/>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B9FA9B43-45C3-554C-A90F-4494A9252353}"/>
              </a:ext>
            </a:extLst>
          </p:cNvPr>
          <p:cNvSpPr>
            <a:spLocks noGrp="1"/>
          </p:cNvSpPr>
          <p:nvPr>
            <p:ph type="sldNum" sz="quarter" idx="12"/>
          </p:nvPr>
        </p:nvSpPr>
        <p:spPr/>
        <p:txBody>
          <a:bodyPr/>
          <a:lstStyle/>
          <a:p>
            <a:fld id="{FA87DD4C-5422-8943-BBA7-000244E1749C}" type="slidenum">
              <a:rPr lang="es-CR" smtClean="0"/>
              <a:t>‹Nº›</a:t>
            </a:fld>
            <a:endParaRPr lang="es-CR"/>
          </a:p>
        </p:txBody>
      </p:sp>
    </p:spTree>
    <p:extLst>
      <p:ext uri="{BB962C8B-B14F-4D97-AF65-F5344CB8AC3E}">
        <p14:creationId xmlns:p14="http://schemas.microsoft.com/office/powerpoint/2010/main" val="3044222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DEADFE-C511-5947-A95E-1BF11E1190ED}"/>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id="{5508FEAD-2E57-634A-A541-359EF6DE275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1B616296-8ECB-D446-A6C3-36E77DE58B8A}"/>
              </a:ext>
            </a:extLst>
          </p:cNvPr>
          <p:cNvSpPr>
            <a:spLocks noGrp="1"/>
          </p:cNvSpPr>
          <p:nvPr>
            <p:ph type="dt" sz="half" idx="10"/>
          </p:nvPr>
        </p:nvSpPr>
        <p:spPr/>
        <p:txBody>
          <a:bodyPr/>
          <a:lstStyle/>
          <a:p>
            <a:fld id="{F5C4AE82-CB77-7A42-A2DB-4A00ED0D2491}" type="datetimeFigureOut">
              <a:rPr lang="es-CR" smtClean="0"/>
              <a:t>9/1/24</a:t>
            </a:fld>
            <a:endParaRPr lang="es-CR"/>
          </a:p>
        </p:txBody>
      </p:sp>
      <p:sp>
        <p:nvSpPr>
          <p:cNvPr id="5" name="Marcador de pie de página 4">
            <a:extLst>
              <a:ext uri="{FF2B5EF4-FFF2-40B4-BE49-F238E27FC236}">
                <a16:creationId xmlns:a16="http://schemas.microsoft.com/office/drawing/2014/main" id="{038DC21C-B7AA-4A47-85E8-E2083F1F7C10}"/>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AD4EDE98-5B05-A34F-B81B-BCEE2558A2A2}"/>
              </a:ext>
            </a:extLst>
          </p:cNvPr>
          <p:cNvSpPr>
            <a:spLocks noGrp="1"/>
          </p:cNvSpPr>
          <p:nvPr>
            <p:ph type="sldNum" sz="quarter" idx="12"/>
          </p:nvPr>
        </p:nvSpPr>
        <p:spPr/>
        <p:txBody>
          <a:bodyPr/>
          <a:lstStyle/>
          <a:p>
            <a:fld id="{FA87DD4C-5422-8943-BBA7-000244E1749C}" type="slidenum">
              <a:rPr lang="es-CR" smtClean="0"/>
              <a:t>‹Nº›</a:t>
            </a:fld>
            <a:endParaRPr lang="es-CR"/>
          </a:p>
        </p:txBody>
      </p:sp>
    </p:spTree>
    <p:extLst>
      <p:ext uri="{BB962C8B-B14F-4D97-AF65-F5344CB8AC3E}">
        <p14:creationId xmlns:p14="http://schemas.microsoft.com/office/powerpoint/2010/main" val="4031214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D84FCB-165E-9E45-8319-90F2EA57FA0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id="{63B52311-D967-9945-8D52-9DF0E2DAAA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7CD8D61-0BA5-3140-99AD-AEFEBCE2F338}"/>
              </a:ext>
            </a:extLst>
          </p:cNvPr>
          <p:cNvSpPr>
            <a:spLocks noGrp="1"/>
          </p:cNvSpPr>
          <p:nvPr>
            <p:ph type="dt" sz="half" idx="10"/>
          </p:nvPr>
        </p:nvSpPr>
        <p:spPr/>
        <p:txBody>
          <a:bodyPr/>
          <a:lstStyle/>
          <a:p>
            <a:fld id="{F5C4AE82-CB77-7A42-A2DB-4A00ED0D2491}" type="datetimeFigureOut">
              <a:rPr lang="es-CR" smtClean="0"/>
              <a:t>9/1/24</a:t>
            </a:fld>
            <a:endParaRPr lang="es-CR"/>
          </a:p>
        </p:txBody>
      </p:sp>
      <p:sp>
        <p:nvSpPr>
          <p:cNvPr id="5" name="Marcador de pie de página 4">
            <a:extLst>
              <a:ext uri="{FF2B5EF4-FFF2-40B4-BE49-F238E27FC236}">
                <a16:creationId xmlns:a16="http://schemas.microsoft.com/office/drawing/2014/main" id="{BD5AAE45-F3E5-6743-A85B-6C133B6F0C71}"/>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DA8741A7-F65A-A640-A840-9D93BB211D04}"/>
              </a:ext>
            </a:extLst>
          </p:cNvPr>
          <p:cNvSpPr>
            <a:spLocks noGrp="1"/>
          </p:cNvSpPr>
          <p:nvPr>
            <p:ph type="sldNum" sz="quarter" idx="12"/>
          </p:nvPr>
        </p:nvSpPr>
        <p:spPr/>
        <p:txBody>
          <a:bodyPr/>
          <a:lstStyle/>
          <a:p>
            <a:fld id="{FA87DD4C-5422-8943-BBA7-000244E1749C}" type="slidenum">
              <a:rPr lang="es-CR" smtClean="0"/>
              <a:t>‹Nº›</a:t>
            </a:fld>
            <a:endParaRPr lang="es-CR"/>
          </a:p>
        </p:txBody>
      </p:sp>
    </p:spTree>
    <p:extLst>
      <p:ext uri="{BB962C8B-B14F-4D97-AF65-F5344CB8AC3E}">
        <p14:creationId xmlns:p14="http://schemas.microsoft.com/office/powerpoint/2010/main" val="1106386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DDD344-7C25-114F-BC42-18CBB5838120}"/>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id="{7CD2BBB8-690B-854A-B131-03D96885145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contenido 3">
            <a:extLst>
              <a:ext uri="{FF2B5EF4-FFF2-40B4-BE49-F238E27FC236}">
                <a16:creationId xmlns:a16="http://schemas.microsoft.com/office/drawing/2014/main" id="{8B19207A-C809-AC4B-B747-3D632EAE6A4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fecha 4">
            <a:extLst>
              <a:ext uri="{FF2B5EF4-FFF2-40B4-BE49-F238E27FC236}">
                <a16:creationId xmlns:a16="http://schemas.microsoft.com/office/drawing/2014/main" id="{A13AA464-AA61-E444-B1CE-B3EC93A476CF}"/>
              </a:ext>
            </a:extLst>
          </p:cNvPr>
          <p:cNvSpPr>
            <a:spLocks noGrp="1"/>
          </p:cNvSpPr>
          <p:nvPr>
            <p:ph type="dt" sz="half" idx="10"/>
          </p:nvPr>
        </p:nvSpPr>
        <p:spPr/>
        <p:txBody>
          <a:bodyPr/>
          <a:lstStyle/>
          <a:p>
            <a:fld id="{F5C4AE82-CB77-7A42-A2DB-4A00ED0D2491}" type="datetimeFigureOut">
              <a:rPr lang="es-CR" smtClean="0"/>
              <a:t>9/1/24</a:t>
            </a:fld>
            <a:endParaRPr lang="es-CR"/>
          </a:p>
        </p:txBody>
      </p:sp>
      <p:sp>
        <p:nvSpPr>
          <p:cNvPr id="6" name="Marcador de pie de página 5">
            <a:extLst>
              <a:ext uri="{FF2B5EF4-FFF2-40B4-BE49-F238E27FC236}">
                <a16:creationId xmlns:a16="http://schemas.microsoft.com/office/drawing/2014/main" id="{931CCC2A-9D15-7244-ABFF-4A5D37557D28}"/>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9BC95045-C076-0D4C-A8AA-045CB7862C51}"/>
              </a:ext>
            </a:extLst>
          </p:cNvPr>
          <p:cNvSpPr>
            <a:spLocks noGrp="1"/>
          </p:cNvSpPr>
          <p:nvPr>
            <p:ph type="sldNum" sz="quarter" idx="12"/>
          </p:nvPr>
        </p:nvSpPr>
        <p:spPr/>
        <p:txBody>
          <a:bodyPr/>
          <a:lstStyle/>
          <a:p>
            <a:fld id="{FA87DD4C-5422-8943-BBA7-000244E1749C}" type="slidenum">
              <a:rPr lang="es-CR" smtClean="0"/>
              <a:t>‹Nº›</a:t>
            </a:fld>
            <a:endParaRPr lang="es-CR"/>
          </a:p>
        </p:txBody>
      </p:sp>
    </p:spTree>
    <p:extLst>
      <p:ext uri="{BB962C8B-B14F-4D97-AF65-F5344CB8AC3E}">
        <p14:creationId xmlns:p14="http://schemas.microsoft.com/office/powerpoint/2010/main" val="940138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BF25DC-3DAC-214C-A362-C3916E3CFA10}"/>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id="{BB36D59A-F64B-7A43-8550-AEF0B6DD8D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420E864-3588-E94A-BAB8-B57AED27D3D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texto 4">
            <a:extLst>
              <a:ext uri="{FF2B5EF4-FFF2-40B4-BE49-F238E27FC236}">
                <a16:creationId xmlns:a16="http://schemas.microsoft.com/office/drawing/2014/main" id="{D82DD68F-ACBD-814F-81E3-B8D85E0848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4FC34E2-A92C-944C-93DE-7556C536620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7" name="Marcador de fecha 6">
            <a:extLst>
              <a:ext uri="{FF2B5EF4-FFF2-40B4-BE49-F238E27FC236}">
                <a16:creationId xmlns:a16="http://schemas.microsoft.com/office/drawing/2014/main" id="{F471F436-9C35-9D47-85ED-6FEA722B9ED9}"/>
              </a:ext>
            </a:extLst>
          </p:cNvPr>
          <p:cNvSpPr>
            <a:spLocks noGrp="1"/>
          </p:cNvSpPr>
          <p:nvPr>
            <p:ph type="dt" sz="half" idx="10"/>
          </p:nvPr>
        </p:nvSpPr>
        <p:spPr/>
        <p:txBody>
          <a:bodyPr/>
          <a:lstStyle/>
          <a:p>
            <a:fld id="{F5C4AE82-CB77-7A42-A2DB-4A00ED0D2491}" type="datetimeFigureOut">
              <a:rPr lang="es-CR" smtClean="0"/>
              <a:t>9/1/24</a:t>
            </a:fld>
            <a:endParaRPr lang="es-CR"/>
          </a:p>
        </p:txBody>
      </p:sp>
      <p:sp>
        <p:nvSpPr>
          <p:cNvPr id="8" name="Marcador de pie de página 7">
            <a:extLst>
              <a:ext uri="{FF2B5EF4-FFF2-40B4-BE49-F238E27FC236}">
                <a16:creationId xmlns:a16="http://schemas.microsoft.com/office/drawing/2014/main" id="{5EF1F1AA-EBC2-2E48-AB9A-0F3614950755}"/>
              </a:ext>
            </a:extLst>
          </p:cNvPr>
          <p:cNvSpPr>
            <a:spLocks noGrp="1"/>
          </p:cNvSpPr>
          <p:nvPr>
            <p:ph type="ftr" sz="quarter" idx="11"/>
          </p:nvPr>
        </p:nvSpPr>
        <p:spPr/>
        <p:txBody>
          <a:bodyPr/>
          <a:lstStyle/>
          <a:p>
            <a:endParaRPr lang="es-CR"/>
          </a:p>
        </p:txBody>
      </p:sp>
      <p:sp>
        <p:nvSpPr>
          <p:cNvPr id="9" name="Marcador de número de diapositiva 8">
            <a:extLst>
              <a:ext uri="{FF2B5EF4-FFF2-40B4-BE49-F238E27FC236}">
                <a16:creationId xmlns:a16="http://schemas.microsoft.com/office/drawing/2014/main" id="{7A671BB5-CEB6-A146-B19C-2D16C5ADB329}"/>
              </a:ext>
            </a:extLst>
          </p:cNvPr>
          <p:cNvSpPr>
            <a:spLocks noGrp="1"/>
          </p:cNvSpPr>
          <p:nvPr>
            <p:ph type="sldNum" sz="quarter" idx="12"/>
          </p:nvPr>
        </p:nvSpPr>
        <p:spPr/>
        <p:txBody>
          <a:bodyPr/>
          <a:lstStyle/>
          <a:p>
            <a:fld id="{FA87DD4C-5422-8943-BBA7-000244E1749C}" type="slidenum">
              <a:rPr lang="es-CR" smtClean="0"/>
              <a:t>‹Nº›</a:t>
            </a:fld>
            <a:endParaRPr lang="es-CR"/>
          </a:p>
        </p:txBody>
      </p:sp>
    </p:spTree>
    <p:extLst>
      <p:ext uri="{BB962C8B-B14F-4D97-AF65-F5344CB8AC3E}">
        <p14:creationId xmlns:p14="http://schemas.microsoft.com/office/powerpoint/2010/main" val="2944940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347987-F1AC-F446-B90F-E7644755F3D1}"/>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fecha 2">
            <a:extLst>
              <a:ext uri="{FF2B5EF4-FFF2-40B4-BE49-F238E27FC236}">
                <a16:creationId xmlns:a16="http://schemas.microsoft.com/office/drawing/2014/main" id="{46B109EE-6817-4F48-8C6E-44A45F4514C2}"/>
              </a:ext>
            </a:extLst>
          </p:cNvPr>
          <p:cNvSpPr>
            <a:spLocks noGrp="1"/>
          </p:cNvSpPr>
          <p:nvPr>
            <p:ph type="dt" sz="half" idx="10"/>
          </p:nvPr>
        </p:nvSpPr>
        <p:spPr/>
        <p:txBody>
          <a:bodyPr/>
          <a:lstStyle/>
          <a:p>
            <a:fld id="{F5C4AE82-CB77-7A42-A2DB-4A00ED0D2491}" type="datetimeFigureOut">
              <a:rPr lang="es-CR" smtClean="0"/>
              <a:t>9/1/24</a:t>
            </a:fld>
            <a:endParaRPr lang="es-CR"/>
          </a:p>
        </p:txBody>
      </p:sp>
      <p:sp>
        <p:nvSpPr>
          <p:cNvPr id="4" name="Marcador de pie de página 3">
            <a:extLst>
              <a:ext uri="{FF2B5EF4-FFF2-40B4-BE49-F238E27FC236}">
                <a16:creationId xmlns:a16="http://schemas.microsoft.com/office/drawing/2014/main" id="{FEB546F0-7F74-B74B-B715-20011300E31C}"/>
              </a:ext>
            </a:extLst>
          </p:cNvPr>
          <p:cNvSpPr>
            <a:spLocks noGrp="1"/>
          </p:cNvSpPr>
          <p:nvPr>
            <p:ph type="ftr" sz="quarter" idx="11"/>
          </p:nvPr>
        </p:nvSpPr>
        <p:spPr/>
        <p:txBody>
          <a:bodyPr/>
          <a:lstStyle/>
          <a:p>
            <a:endParaRPr lang="es-CR"/>
          </a:p>
        </p:txBody>
      </p:sp>
      <p:sp>
        <p:nvSpPr>
          <p:cNvPr id="5" name="Marcador de número de diapositiva 4">
            <a:extLst>
              <a:ext uri="{FF2B5EF4-FFF2-40B4-BE49-F238E27FC236}">
                <a16:creationId xmlns:a16="http://schemas.microsoft.com/office/drawing/2014/main" id="{E69AD2D5-F2BC-5C46-98D4-C9D2289028C3}"/>
              </a:ext>
            </a:extLst>
          </p:cNvPr>
          <p:cNvSpPr>
            <a:spLocks noGrp="1"/>
          </p:cNvSpPr>
          <p:nvPr>
            <p:ph type="sldNum" sz="quarter" idx="12"/>
          </p:nvPr>
        </p:nvSpPr>
        <p:spPr/>
        <p:txBody>
          <a:bodyPr/>
          <a:lstStyle/>
          <a:p>
            <a:fld id="{FA87DD4C-5422-8943-BBA7-000244E1749C}" type="slidenum">
              <a:rPr lang="es-CR" smtClean="0"/>
              <a:t>‹Nº›</a:t>
            </a:fld>
            <a:endParaRPr lang="es-CR"/>
          </a:p>
        </p:txBody>
      </p:sp>
    </p:spTree>
    <p:extLst>
      <p:ext uri="{BB962C8B-B14F-4D97-AF65-F5344CB8AC3E}">
        <p14:creationId xmlns:p14="http://schemas.microsoft.com/office/powerpoint/2010/main" val="2991743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EB7B1C4-286C-BB4D-9BA9-7D75D6CED718}"/>
              </a:ext>
            </a:extLst>
          </p:cNvPr>
          <p:cNvSpPr>
            <a:spLocks noGrp="1"/>
          </p:cNvSpPr>
          <p:nvPr>
            <p:ph type="dt" sz="half" idx="10"/>
          </p:nvPr>
        </p:nvSpPr>
        <p:spPr/>
        <p:txBody>
          <a:bodyPr/>
          <a:lstStyle/>
          <a:p>
            <a:fld id="{F5C4AE82-CB77-7A42-A2DB-4A00ED0D2491}" type="datetimeFigureOut">
              <a:rPr lang="es-CR" smtClean="0"/>
              <a:t>9/1/24</a:t>
            </a:fld>
            <a:endParaRPr lang="es-CR"/>
          </a:p>
        </p:txBody>
      </p:sp>
      <p:sp>
        <p:nvSpPr>
          <p:cNvPr id="3" name="Marcador de pie de página 2">
            <a:extLst>
              <a:ext uri="{FF2B5EF4-FFF2-40B4-BE49-F238E27FC236}">
                <a16:creationId xmlns:a16="http://schemas.microsoft.com/office/drawing/2014/main" id="{F07894EA-F29B-674C-95C9-0E5A8AF88B80}"/>
              </a:ext>
            </a:extLst>
          </p:cNvPr>
          <p:cNvSpPr>
            <a:spLocks noGrp="1"/>
          </p:cNvSpPr>
          <p:nvPr>
            <p:ph type="ftr" sz="quarter" idx="11"/>
          </p:nvPr>
        </p:nvSpPr>
        <p:spPr/>
        <p:txBody>
          <a:bodyPr/>
          <a:lstStyle/>
          <a:p>
            <a:endParaRPr lang="es-CR"/>
          </a:p>
        </p:txBody>
      </p:sp>
      <p:sp>
        <p:nvSpPr>
          <p:cNvPr id="4" name="Marcador de número de diapositiva 3">
            <a:extLst>
              <a:ext uri="{FF2B5EF4-FFF2-40B4-BE49-F238E27FC236}">
                <a16:creationId xmlns:a16="http://schemas.microsoft.com/office/drawing/2014/main" id="{8853DEBF-4BF3-3F44-9AE9-C8FBADC112BD}"/>
              </a:ext>
            </a:extLst>
          </p:cNvPr>
          <p:cNvSpPr>
            <a:spLocks noGrp="1"/>
          </p:cNvSpPr>
          <p:nvPr>
            <p:ph type="sldNum" sz="quarter" idx="12"/>
          </p:nvPr>
        </p:nvSpPr>
        <p:spPr/>
        <p:txBody>
          <a:bodyPr/>
          <a:lstStyle/>
          <a:p>
            <a:fld id="{FA87DD4C-5422-8943-BBA7-000244E1749C}" type="slidenum">
              <a:rPr lang="es-CR" smtClean="0"/>
              <a:t>‹Nº›</a:t>
            </a:fld>
            <a:endParaRPr lang="es-CR"/>
          </a:p>
        </p:txBody>
      </p:sp>
    </p:spTree>
    <p:extLst>
      <p:ext uri="{BB962C8B-B14F-4D97-AF65-F5344CB8AC3E}">
        <p14:creationId xmlns:p14="http://schemas.microsoft.com/office/powerpoint/2010/main" val="114357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B1CC9F-B837-0A42-BE41-2E248EAB67A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id="{64394502-A1C4-A34C-AE56-AE4B9A80EF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texto 3">
            <a:extLst>
              <a:ext uri="{FF2B5EF4-FFF2-40B4-BE49-F238E27FC236}">
                <a16:creationId xmlns:a16="http://schemas.microsoft.com/office/drawing/2014/main" id="{7C278CC1-E04F-5043-809C-A4AE7903B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0628E34-CC40-054F-BB15-D438234355F8}"/>
              </a:ext>
            </a:extLst>
          </p:cNvPr>
          <p:cNvSpPr>
            <a:spLocks noGrp="1"/>
          </p:cNvSpPr>
          <p:nvPr>
            <p:ph type="dt" sz="half" idx="10"/>
          </p:nvPr>
        </p:nvSpPr>
        <p:spPr/>
        <p:txBody>
          <a:bodyPr/>
          <a:lstStyle/>
          <a:p>
            <a:fld id="{F5C4AE82-CB77-7A42-A2DB-4A00ED0D2491}" type="datetimeFigureOut">
              <a:rPr lang="es-CR" smtClean="0"/>
              <a:t>9/1/24</a:t>
            </a:fld>
            <a:endParaRPr lang="es-CR"/>
          </a:p>
        </p:txBody>
      </p:sp>
      <p:sp>
        <p:nvSpPr>
          <p:cNvPr id="6" name="Marcador de pie de página 5">
            <a:extLst>
              <a:ext uri="{FF2B5EF4-FFF2-40B4-BE49-F238E27FC236}">
                <a16:creationId xmlns:a16="http://schemas.microsoft.com/office/drawing/2014/main" id="{991E80F8-5ED5-E247-A3B9-6C7341B4CCB9}"/>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F8F5A5D5-33AF-474E-BF08-B5ACDEA43A7F}"/>
              </a:ext>
            </a:extLst>
          </p:cNvPr>
          <p:cNvSpPr>
            <a:spLocks noGrp="1"/>
          </p:cNvSpPr>
          <p:nvPr>
            <p:ph type="sldNum" sz="quarter" idx="12"/>
          </p:nvPr>
        </p:nvSpPr>
        <p:spPr/>
        <p:txBody>
          <a:bodyPr/>
          <a:lstStyle/>
          <a:p>
            <a:fld id="{FA87DD4C-5422-8943-BBA7-000244E1749C}" type="slidenum">
              <a:rPr lang="es-CR" smtClean="0"/>
              <a:t>‹Nº›</a:t>
            </a:fld>
            <a:endParaRPr lang="es-CR"/>
          </a:p>
        </p:txBody>
      </p:sp>
    </p:spTree>
    <p:extLst>
      <p:ext uri="{BB962C8B-B14F-4D97-AF65-F5344CB8AC3E}">
        <p14:creationId xmlns:p14="http://schemas.microsoft.com/office/powerpoint/2010/main" val="1909043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C3E4C8-D938-2844-BCEC-20DF9C8F17F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R"/>
          </a:p>
        </p:txBody>
      </p:sp>
      <p:sp>
        <p:nvSpPr>
          <p:cNvPr id="3" name="Marcador de posición de imagen 2">
            <a:extLst>
              <a:ext uri="{FF2B5EF4-FFF2-40B4-BE49-F238E27FC236}">
                <a16:creationId xmlns:a16="http://schemas.microsoft.com/office/drawing/2014/main" id="{07288CA0-14F3-4646-8FA1-AE39702D2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R"/>
          </a:p>
        </p:txBody>
      </p:sp>
      <p:sp>
        <p:nvSpPr>
          <p:cNvPr id="4" name="Marcador de texto 3">
            <a:extLst>
              <a:ext uri="{FF2B5EF4-FFF2-40B4-BE49-F238E27FC236}">
                <a16:creationId xmlns:a16="http://schemas.microsoft.com/office/drawing/2014/main" id="{43CCAEBB-D80B-734C-B7D5-C37DE3F346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FBB5DE8-13E8-AE45-AC4E-F3BE74B0A789}"/>
              </a:ext>
            </a:extLst>
          </p:cNvPr>
          <p:cNvSpPr>
            <a:spLocks noGrp="1"/>
          </p:cNvSpPr>
          <p:nvPr>
            <p:ph type="dt" sz="half" idx="10"/>
          </p:nvPr>
        </p:nvSpPr>
        <p:spPr/>
        <p:txBody>
          <a:bodyPr/>
          <a:lstStyle/>
          <a:p>
            <a:fld id="{F5C4AE82-CB77-7A42-A2DB-4A00ED0D2491}" type="datetimeFigureOut">
              <a:rPr lang="es-CR" smtClean="0"/>
              <a:t>9/1/24</a:t>
            </a:fld>
            <a:endParaRPr lang="es-CR"/>
          </a:p>
        </p:txBody>
      </p:sp>
      <p:sp>
        <p:nvSpPr>
          <p:cNvPr id="6" name="Marcador de pie de página 5">
            <a:extLst>
              <a:ext uri="{FF2B5EF4-FFF2-40B4-BE49-F238E27FC236}">
                <a16:creationId xmlns:a16="http://schemas.microsoft.com/office/drawing/2014/main" id="{6328C4ED-11B6-F948-8D61-73CB36561208}"/>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54EC6EC8-C404-0D42-A447-3845763A4F59}"/>
              </a:ext>
            </a:extLst>
          </p:cNvPr>
          <p:cNvSpPr>
            <a:spLocks noGrp="1"/>
          </p:cNvSpPr>
          <p:nvPr>
            <p:ph type="sldNum" sz="quarter" idx="12"/>
          </p:nvPr>
        </p:nvSpPr>
        <p:spPr/>
        <p:txBody>
          <a:bodyPr/>
          <a:lstStyle/>
          <a:p>
            <a:fld id="{FA87DD4C-5422-8943-BBA7-000244E1749C}" type="slidenum">
              <a:rPr lang="es-CR" smtClean="0"/>
              <a:t>‹Nº›</a:t>
            </a:fld>
            <a:endParaRPr lang="es-CR"/>
          </a:p>
        </p:txBody>
      </p:sp>
    </p:spTree>
    <p:extLst>
      <p:ext uri="{BB962C8B-B14F-4D97-AF65-F5344CB8AC3E}">
        <p14:creationId xmlns:p14="http://schemas.microsoft.com/office/powerpoint/2010/main" val="2533594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188C927-1E23-8945-9236-AC1AE4BD32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id="{56CF45FB-EB6D-C449-8245-A2DCE53B19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63575892-5F1A-BC43-B1B8-651ACE9CA5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C4AE82-CB77-7A42-A2DB-4A00ED0D2491}" type="datetimeFigureOut">
              <a:rPr lang="es-CR" smtClean="0"/>
              <a:t>9/1/24</a:t>
            </a:fld>
            <a:endParaRPr lang="es-CR"/>
          </a:p>
        </p:txBody>
      </p:sp>
      <p:sp>
        <p:nvSpPr>
          <p:cNvPr id="5" name="Marcador de pie de página 4">
            <a:extLst>
              <a:ext uri="{FF2B5EF4-FFF2-40B4-BE49-F238E27FC236}">
                <a16:creationId xmlns:a16="http://schemas.microsoft.com/office/drawing/2014/main" id="{739567A5-A40E-754B-B4C9-FB2D9B8370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R"/>
          </a:p>
        </p:txBody>
      </p:sp>
      <p:sp>
        <p:nvSpPr>
          <p:cNvPr id="6" name="Marcador de número de diapositiva 5">
            <a:extLst>
              <a:ext uri="{FF2B5EF4-FFF2-40B4-BE49-F238E27FC236}">
                <a16:creationId xmlns:a16="http://schemas.microsoft.com/office/drawing/2014/main" id="{12F2CFD9-A430-2A4F-BD4F-014D992740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87DD4C-5422-8943-BBA7-000244E1749C}" type="slidenum">
              <a:rPr lang="es-CR" smtClean="0"/>
              <a:t>‹Nº›</a:t>
            </a:fld>
            <a:endParaRPr lang="es-CR"/>
          </a:p>
        </p:txBody>
      </p:sp>
    </p:spTree>
    <p:extLst>
      <p:ext uri="{BB962C8B-B14F-4D97-AF65-F5344CB8AC3E}">
        <p14:creationId xmlns:p14="http://schemas.microsoft.com/office/powerpoint/2010/main" val="3408402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6" Type="http://schemas.openxmlformats.org/officeDocument/2006/relationships/image" Target="../media/image38.jpg"/><Relationship Id="rId21" Type="http://schemas.openxmlformats.org/officeDocument/2006/relationships/image" Target="../media/image33.jpg"/><Relationship Id="rId42" Type="http://schemas.openxmlformats.org/officeDocument/2006/relationships/image" Target="../media/image54.jpg"/><Relationship Id="rId47" Type="http://schemas.openxmlformats.org/officeDocument/2006/relationships/image" Target="../media/image59.png"/><Relationship Id="rId63" Type="http://schemas.openxmlformats.org/officeDocument/2006/relationships/image" Target="../media/image75.png"/><Relationship Id="rId68" Type="http://schemas.openxmlformats.org/officeDocument/2006/relationships/image" Target="../media/image80.jpg"/><Relationship Id="rId2" Type="http://schemas.openxmlformats.org/officeDocument/2006/relationships/image" Target="../media/image15.jpg"/><Relationship Id="rId16" Type="http://schemas.openxmlformats.org/officeDocument/2006/relationships/image" Target="../media/image28.png"/><Relationship Id="rId29" Type="http://schemas.openxmlformats.org/officeDocument/2006/relationships/image" Target="../media/image41.png"/><Relationship Id="rId11" Type="http://schemas.openxmlformats.org/officeDocument/2006/relationships/image" Target="../media/image23.gif"/><Relationship Id="rId24" Type="http://schemas.openxmlformats.org/officeDocument/2006/relationships/image" Target="../media/image36.png"/><Relationship Id="rId32" Type="http://schemas.openxmlformats.org/officeDocument/2006/relationships/image" Target="../media/image44.png"/><Relationship Id="rId37" Type="http://schemas.openxmlformats.org/officeDocument/2006/relationships/image" Target="../media/image49.jpg"/><Relationship Id="rId40" Type="http://schemas.openxmlformats.org/officeDocument/2006/relationships/image" Target="../media/image52.jpg"/><Relationship Id="rId45" Type="http://schemas.openxmlformats.org/officeDocument/2006/relationships/image" Target="../media/image57.jpg"/><Relationship Id="rId53" Type="http://schemas.openxmlformats.org/officeDocument/2006/relationships/image" Target="../media/image65.png"/><Relationship Id="rId58" Type="http://schemas.openxmlformats.org/officeDocument/2006/relationships/image" Target="../media/image70.png"/><Relationship Id="rId66" Type="http://schemas.openxmlformats.org/officeDocument/2006/relationships/image" Target="../media/image78.png"/><Relationship Id="rId74" Type="http://schemas.openxmlformats.org/officeDocument/2006/relationships/image" Target="../media/image86.jpg"/><Relationship Id="rId5" Type="http://schemas.openxmlformats.org/officeDocument/2006/relationships/image" Target="../media/image18.svg"/><Relationship Id="rId61" Type="http://schemas.openxmlformats.org/officeDocument/2006/relationships/image" Target="../media/image73.png"/><Relationship Id="rId19" Type="http://schemas.openxmlformats.org/officeDocument/2006/relationships/image" Target="../media/image31.jpg"/><Relationship Id="rId14" Type="http://schemas.openxmlformats.org/officeDocument/2006/relationships/image" Target="../media/image26.pn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2.jpg"/><Relationship Id="rId35" Type="http://schemas.openxmlformats.org/officeDocument/2006/relationships/image" Target="../media/image47.jpg"/><Relationship Id="rId43" Type="http://schemas.openxmlformats.org/officeDocument/2006/relationships/image" Target="../media/image55.png"/><Relationship Id="rId48" Type="http://schemas.openxmlformats.org/officeDocument/2006/relationships/image" Target="../media/image60.jpg"/><Relationship Id="rId56" Type="http://schemas.openxmlformats.org/officeDocument/2006/relationships/image" Target="../media/image68.jpg"/><Relationship Id="rId64" Type="http://schemas.openxmlformats.org/officeDocument/2006/relationships/image" Target="../media/image76.png"/><Relationship Id="rId69" Type="http://schemas.openxmlformats.org/officeDocument/2006/relationships/image" Target="../media/image81.png"/><Relationship Id="rId8" Type="http://schemas.openxmlformats.org/officeDocument/2006/relationships/image" Target="../media/image20.png"/><Relationship Id="rId51" Type="http://schemas.openxmlformats.org/officeDocument/2006/relationships/image" Target="../media/image63.jpg"/><Relationship Id="rId72" Type="http://schemas.openxmlformats.org/officeDocument/2006/relationships/image" Target="../media/image84.png"/><Relationship Id="rId3" Type="http://schemas.openxmlformats.org/officeDocument/2006/relationships/image" Target="../media/image16.jpe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5.png"/><Relationship Id="rId38" Type="http://schemas.openxmlformats.org/officeDocument/2006/relationships/image" Target="../media/image50.png"/><Relationship Id="rId46" Type="http://schemas.openxmlformats.org/officeDocument/2006/relationships/image" Target="../media/image58.jpg"/><Relationship Id="rId59" Type="http://schemas.openxmlformats.org/officeDocument/2006/relationships/image" Target="../media/image71.jpg"/><Relationship Id="rId67" Type="http://schemas.openxmlformats.org/officeDocument/2006/relationships/image" Target="../media/image79.jpeg"/><Relationship Id="rId20" Type="http://schemas.openxmlformats.org/officeDocument/2006/relationships/image" Target="../media/image32.png"/><Relationship Id="rId41" Type="http://schemas.openxmlformats.org/officeDocument/2006/relationships/image" Target="../media/image53.png"/><Relationship Id="rId54" Type="http://schemas.openxmlformats.org/officeDocument/2006/relationships/image" Target="../media/image66.jpg"/><Relationship Id="rId62" Type="http://schemas.openxmlformats.org/officeDocument/2006/relationships/image" Target="../media/image74.jpeg"/><Relationship Id="rId70" Type="http://schemas.openxmlformats.org/officeDocument/2006/relationships/image" Target="../media/image82.gif"/><Relationship Id="rId75" Type="http://schemas.openxmlformats.org/officeDocument/2006/relationships/image" Target="../media/image87.png"/><Relationship Id="rId1" Type="http://schemas.openxmlformats.org/officeDocument/2006/relationships/slideLayout" Target="../slideLayouts/slideLayout1.xml"/><Relationship Id="rId6" Type="http://schemas.openxmlformats.org/officeDocument/2006/relationships/image" Target="../media/image1.png"/><Relationship Id="rId15" Type="http://schemas.openxmlformats.org/officeDocument/2006/relationships/image" Target="../media/image27.jpg"/><Relationship Id="rId23" Type="http://schemas.openxmlformats.org/officeDocument/2006/relationships/image" Target="../media/image35.gif"/><Relationship Id="rId28" Type="http://schemas.openxmlformats.org/officeDocument/2006/relationships/image" Target="../media/image40.jpg"/><Relationship Id="rId36" Type="http://schemas.openxmlformats.org/officeDocument/2006/relationships/image" Target="../media/image48.jpg"/><Relationship Id="rId49" Type="http://schemas.openxmlformats.org/officeDocument/2006/relationships/image" Target="../media/image61.jpg"/><Relationship Id="rId57" Type="http://schemas.openxmlformats.org/officeDocument/2006/relationships/image" Target="../media/image69.jpg"/><Relationship Id="rId10" Type="http://schemas.openxmlformats.org/officeDocument/2006/relationships/image" Target="../media/image22.jpg"/><Relationship Id="rId31" Type="http://schemas.openxmlformats.org/officeDocument/2006/relationships/image" Target="../media/image43.png"/><Relationship Id="rId44" Type="http://schemas.openxmlformats.org/officeDocument/2006/relationships/image" Target="../media/image56.png"/><Relationship Id="rId52" Type="http://schemas.openxmlformats.org/officeDocument/2006/relationships/image" Target="../media/image64.jpg"/><Relationship Id="rId60" Type="http://schemas.openxmlformats.org/officeDocument/2006/relationships/image" Target="../media/image72.jpg"/><Relationship Id="rId65" Type="http://schemas.openxmlformats.org/officeDocument/2006/relationships/image" Target="../media/image77.png"/><Relationship Id="rId73" Type="http://schemas.openxmlformats.org/officeDocument/2006/relationships/image" Target="../media/image85.jpg"/><Relationship Id="rId4" Type="http://schemas.openxmlformats.org/officeDocument/2006/relationships/image" Target="../media/image17.png"/><Relationship Id="rId9" Type="http://schemas.openxmlformats.org/officeDocument/2006/relationships/image" Target="../media/image21.jpg"/><Relationship Id="rId13" Type="http://schemas.openxmlformats.org/officeDocument/2006/relationships/image" Target="../media/image25.jpg"/><Relationship Id="rId18" Type="http://schemas.openxmlformats.org/officeDocument/2006/relationships/image" Target="../media/image30.svg"/><Relationship Id="rId39" Type="http://schemas.openxmlformats.org/officeDocument/2006/relationships/image" Target="../media/image51.jpg"/><Relationship Id="rId34" Type="http://schemas.openxmlformats.org/officeDocument/2006/relationships/image" Target="../media/image46.jpg"/><Relationship Id="rId50" Type="http://schemas.openxmlformats.org/officeDocument/2006/relationships/image" Target="../media/image62.jpg"/><Relationship Id="rId55" Type="http://schemas.openxmlformats.org/officeDocument/2006/relationships/image" Target="../media/image67.png"/><Relationship Id="rId76" Type="http://schemas.openxmlformats.org/officeDocument/2006/relationships/image" Target="../media/image88.png"/><Relationship Id="rId7" Type="http://schemas.openxmlformats.org/officeDocument/2006/relationships/image" Target="../media/image19.png"/><Relationship Id="rId71" Type="http://schemas.openxmlformats.org/officeDocument/2006/relationships/image" Target="../media/image83.jpg"/></Relationships>
</file>

<file path=ppt/slides/_rels/slide12.xml.rels><?xml version="1.0" encoding="UTF-8" standalone="yes"?>
<Relationships xmlns="http://schemas.openxmlformats.org/package/2006/relationships"><Relationship Id="rId13" Type="http://schemas.openxmlformats.org/officeDocument/2006/relationships/image" Target="../media/image99.gif"/><Relationship Id="rId18" Type="http://schemas.openxmlformats.org/officeDocument/2006/relationships/image" Target="../media/image104.png"/><Relationship Id="rId26" Type="http://schemas.openxmlformats.org/officeDocument/2006/relationships/image" Target="../media/image112.png"/><Relationship Id="rId3" Type="http://schemas.openxmlformats.org/officeDocument/2006/relationships/image" Target="../media/image89.jpg"/><Relationship Id="rId21" Type="http://schemas.openxmlformats.org/officeDocument/2006/relationships/image" Target="../media/image107.jpg"/><Relationship Id="rId34" Type="http://schemas.openxmlformats.org/officeDocument/2006/relationships/image" Target="../media/image120.png"/><Relationship Id="rId7" Type="http://schemas.openxmlformats.org/officeDocument/2006/relationships/image" Target="../media/image93.png"/><Relationship Id="rId12" Type="http://schemas.openxmlformats.org/officeDocument/2006/relationships/image" Target="../media/image98.jpg"/><Relationship Id="rId17" Type="http://schemas.openxmlformats.org/officeDocument/2006/relationships/image" Target="../media/image103.png"/><Relationship Id="rId25" Type="http://schemas.openxmlformats.org/officeDocument/2006/relationships/image" Target="../media/image111.png"/><Relationship Id="rId33" Type="http://schemas.openxmlformats.org/officeDocument/2006/relationships/image" Target="../media/image119.jpg"/><Relationship Id="rId2" Type="http://schemas.openxmlformats.org/officeDocument/2006/relationships/image" Target="../media/image1.png"/><Relationship Id="rId16" Type="http://schemas.openxmlformats.org/officeDocument/2006/relationships/image" Target="../media/image102.png"/><Relationship Id="rId20" Type="http://schemas.openxmlformats.org/officeDocument/2006/relationships/image" Target="../media/image106.png"/><Relationship Id="rId29" Type="http://schemas.openxmlformats.org/officeDocument/2006/relationships/image" Target="../media/image115.jpg"/><Relationship Id="rId1" Type="http://schemas.openxmlformats.org/officeDocument/2006/relationships/slideLayout" Target="../slideLayouts/slideLayout1.xml"/><Relationship Id="rId6" Type="http://schemas.openxmlformats.org/officeDocument/2006/relationships/image" Target="../media/image92.jpg"/><Relationship Id="rId11" Type="http://schemas.openxmlformats.org/officeDocument/2006/relationships/image" Target="../media/image97.png"/><Relationship Id="rId24" Type="http://schemas.openxmlformats.org/officeDocument/2006/relationships/image" Target="../media/image110.png"/><Relationship Id="rId32" Type="http://schemas.openxmlformats.org/officeDocument/2006/relationships/image" Target="../media/image118.png"/><Relationship Id="rId5" Type="http://schemas.openxmlformats.org/officeDocument/2006/relationships/image" Target="../media/image91.png"/><Relationship Id="rId15" Type="http://schemas.openxmlformats.org/officeDocument/2006/relationships/image" Target="../media/image101.jpg"/><Relationship Id="rId23" Type="http://schemas.openxmlformats.org/officeDocument/2006/relationships/image" Target="../media/image109.png"/><Relationship Id="rId28" Type="http://schemas.openxmlformats.org/officeDocument/2006/relationships/image" Target="../media/image114.jpg"/><Relationship Id="rId10" Type="http://schemas.openxmlformats.org/officeDocument/2006/relationships/image" Target="../media/image96.jpg"/><Relationship Id="rId19" Type="http://schemas.openxmlformats.org/officeDocument/2006/relationships/image" Target="../media/image105.png"/><Relationship Id="rId31" Type="http://schemas.openxmlformats.org/officeDocument/2006/relationships/image" Target="../media/image117.png"/><Relationship Id="rId4" Type="http://schemas.openxmlformats.org/officeDocument/2006/relationships/image" Target="../media/image90.jpg"/><Relationship Id="rId9" Type="http://schemas.openxmlformats.org/officeDocument/2006/relationships/image" Target="../media/image95.png"/><Relationship Id="rId14" Type="http://schemas.openxmlformats.org/officeDocument/2006/relationships/image" Target="../media/image100.png"/><Relationship Id="rId22" Type="http://schemas.openxmlformats.org/officeDocument/2006/relationships/image" Target="../media/image108.png"/><Relationship Id="rId27" Type="http://schemas.openxmlformats.org/officeDocument/2006/relationships/image" Target="../media/image113.png"/><Relationship Id="rId30" Type="http://schemas.openxmlformats.org/officeDocument/2006/relationships/image" Target="../media/image116.jpg"/><Relationship Id="rId35" Type="http://schemas.openxmlformats.org/officeDocument/2006/relationships/image" Target="../media/image121.jpg"/><Relationship Id="rId8" Type="http://schemas.openxmlformats.org/officeDocument/2006/relationships/image" Target="../media/image94.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2.png"/><Relationship Id="rId5" Type="http://schemas.openxmlformats.org/officeDocument/2006/relationships/image" Target="../media/image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jpe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311A74F-C371-3C47-8B8C-F05557A78C8D}"/>
              </a:ext>
            </a:extLst>
          </p:cNvPr>
          <p:cNvSpPr txBox="1"/>
          <p:nvPr/>
        </p:nvSpPr>
        <p:spPr>
          <a:xfrm>
            <a:off x="3030728" y="406635"/>
            <a:ext cx="4089400" cy="738664"/>
          </a:xfrm>
          <a:prstGeom prst="rect">
            <a:avLst/>
          </a:prstGeom>
          <a:noFill/>
        </p:spPr>
        <p:txBody>
          <a:bodyPr wrap="square" rtlCol="0">
            <a:spAutoFit/>
          </a:bodyPr>
          <a:lstStyle/>
          <a:p>
            <a:pPr algn="r"/>
            <a:r>
              <a:rPr lang="es-CR" sz="2400" dirty="0">
                <a:solidFill>
                  <a:schemeClr val="tx1">
                    <a:lumMod val="65000"/>
                    <a:lumOff val="35000"/>
                  </a:schemeClr>
                </a:solidFill>
              </a:rPr>
              <a:t>BRIEFING </a:t>
            </a:r>
            <a:r>
              <a:rPr lang="es-CR" sz="2400" b="1" dirty="0">
                <a:solidFill>
                  <a:schemeClr val="tx1">
                    <a:lumMod val="65000"/>
                    <a:lumOff val="35000"/>
                  </a:schemeClr>
                </a:solidFill>
              </a:rPr>
              <a:t>/ 2024 </a:t>
            </a:r>
            <a:endParaRPr lang="es-CR" sz="2400" dirty="0">
              <a:solidFill>
                <a:schemeClr val="tx1">
                  <a:lumMod val="65000"/>
                  <a:lumOff val="35000"/>
                </a:schemeClr>
              </a:solidFill>
              <a:effectLst/>
            </a:endParaRPr>
          </a:p>
          <a:p>
            <a:endParaRPr lang="es-CR" dirty="0"/>
          </a:p>
        </p:txBody>
      </p:sp>
      <p:sp>
        <p:nvSpPr>
          <p:cNvPr id="10" name="CuadroTexto 9">
            <a:extLst>
              <a:ext uri="{FF2B5EF4-FFF2-40B4-BE49-F238E27FC236}">
                <a16:creationId xmlns:a16="http://schemas.microsoft.com/office/drawing/2014/main" id="{DC0B91FF-4918-104D-8018-6A6AFA8F3386}"/>
              </a:ext>
            </a:extLst>
          </p:cNvPr>
          <p:cNvSpPr txBox="1"/>
          <p:nvPr/>
        </p:nvSpPr>
        <p:spPr>
          <a:xfrm>
            <a:off x="7560051" y="6078711"/>
            <a:ext cx="4241800" cy="369332"/>
          </a:xfrm>
          <a:prstGeom prst="rect">
            <a:avLst/>
          </a:prstGeom>
          <a:noFill/>
        </p:spPr>
        <p:txBody>
          <a:bodyPr wrap="square" rtlCol="0">
            <a:spAutoFit/>
          </a:bodyPr>
          <a:lstStyle/>
          <a:p>
            <a:pPr algn="r"/>
            <a:r>
              <a:rPr lang="es-CR" b="1" dirty="0">
                <a:solidFill>
                  <a:srgbClr val="007696"/>
                </a:solidFill>
              </a:rPr>
              <a:t>Creamos preferencia para su marca</a:t>
            </a:r>
          </a:p>
        </p:txBody>
      </p:sp>
      <p:pic>
        <p:nvPicPr>
          <p:cNvPr id="18" name="Imagen 17">
            <a:extLst>
              <a:ext uri="{FF2B5EF4-FFF2-40B4-BE49-F238E27FC236}">
                <a16:creationId xmlns:a16="http://schemas.microsoft.com/office/drawing/2014/main" id="{7BF40FBB-08FD-AE40-BD35-85C8C98A0A01}"/>
              </a:ext>
            </a:extLst>
          </p:cNvPr>
          <p:cNvPicPr>
            <a:picLocks noChangeAspect="1"/>
          </p:cNvPicPr>
          <p:nvPr/>
        </p:nvPicPr>
        <p:blipFill>
          <a:blip r:embed="rId3"/>
          <a:stretch>
            <a:fillRect/>
          </a:stretch>
        </p:blipFill>
        <p:spPr>
          <a:xfrm>
            <a:off x="0" y="196850"/>
            <a:ext cx="571500" cy="3543300"/>
          </a:xfrm>
          <a:prstGeom prst="rect">
            <a:avLst/>
          </a:prstGeom>
        </p:spPr>
      </p:pic>
      <p:pic>
        <p:nvPicPr>
          <p:cNvPr id="6" name="Imagen 5" descr="Imagen que contiene dibujo&#10;&#10;Descripción generada automáticamente">
            <a:extLst>
              <a:ext uri="{FF2B5EF4-FFF2-40B4-BE49-F238E27FC236}">
                <a16:creationId xmlns:a16="http://schemas.microsoft.com/office/drawing/2014/main" id="{77BF29D8-6AFE-2F4C-A333-8E6B7CFE0B39}"/>
              </a:ext>
            </a:extLst>
          </p:cNvPr>
          <p:cNvPicPr>
            <a:picLocks noChangeAspect="1"/>
          </p:cNvPicPr>
          <p:nvPr/>
        </p:nvPicPr>
        <p:blipFill>
          <a:blip r:embed="rId4"/>
          <a:stretch>
            <a:fillRect/>
          </a:stretch>
        </p:blipFill>
        <p:spPr>
          <a:xfrm>
            <a:off x="571500" y="1182001"/>
            <a:ext cx="10800652" cy="3770122"/>
          </a:xfrm>
          <a:prstGeom prst="rect">
            <a:avLst/>
          </a:prstGeom>
        </p:spPr>
      </p:pic>
      <p:cxnSp>
        <p:nvCxnSpPr>
          <p:cNvPr id="17" name="Conector recto 16">
            <a:extLst>
              <a:ext uri="{FF2B5EF4-FFF2-40B4-BE49-F238E27FC236}">
                <a16:creationId xmlns:a16="http://schemas.microsoft.com/office/drawing/2014/main" id="{99AE7D89-9FCD-FF4C-91FE-D04EB6E3C546}"/>
              </a:ext>
            </a:extLst>
          </p:cNvPr>
          <p:cNvCxnSpPr>
            <a:cxnSpLocks/>
          </p:cNvCxnSpPr>
          <p:nvPr/>
        </p:nvCxnSpPr>
        <p:spPr>
          <a:xfrm>
            <a:off x="3030728" y="1389139"/>
            <a:ext cx="5806948" cy="0"/>
          </a:xfrm>
          <a:prstGeom prst="line">
            <a:avLst/>
          </a:prstGeom>
          <a:ln>
            <a:solidFill>
              <a:srgbClr val="987852"/>
            </a:solidFill>
          </a:ln>
        </p:spPr>
        <p:style>
          <a:lnRef idx="1">
            <a:schemeClr val="accent1"/>
          </a:lnRef>
          <a:fillRef idx="0">
            <a:schemeClr val="accent1"/>
          </a:fillRef>
          <a:effectRef idx="0">
            <a:schemeClr val="accent1"/>
          </a:effectRef>
          <a:fontRef idx="minor">
            <a:schemeClr val="tx1"/>
          </a:fontRef>
        </p:style>
      </p:cxnSp>
      <p:pic>
        <p:nvPicPr>
          <p:cNvPr id="13" name="Imagen 12">
            <a:extLst>
              <a:ext uri="{FF2B5EF4-FFF2-40B4-BE49-F238E27FC236}">
                <a16:creationId xmlns:a16="http://schemas.microsoft.com/office/drawing/2014/main" id="{6FA3ADC9-E607-904E-9761-9AD363E25AA3}"/>
              </a:ext>
            </a:extLst>
          </p:cNvPr>
          <p:cNvPicPr>
            <a:picLocks noChangeAspect="1"/>
          </p:cNvPicPr>
          <p:nvPr/>
        </p:nvPicPr>
        <p:blipFill>
          <a:blip r:embed="rId3"/>
          <a:stretch>
            <a:fillRect/>
          </a:stretch>
        </p:blipFill>
        <p:spPr>
          <a:xfrm rot="5400000">
            <a:off x="10728659" y="5362603"/>
            <a:ext cx="227130" cy="1408206"/>
          </a:xfrm>
          <a:prstGeom prst="rect">
            <a:avLst/>
          </a:prstGeom>
        </p:spPr>
      </p:pic>
      <p:pic>
        <p:nvPicPr>
          <p:cNvPr id="8" name="Imagen 7" descr="Imagen que contiene dibujo&#10;&#10;Descripción generada automáticamente">
            <a:extLst>
              <a:ext uri="{FF2B5EF4-FFF2-40B4-BE49-F238E27FC236}">
                <a16:creationId xmlns:a16="http://schemas.microsoft.com/office/drawing/2014/main" id="{14002F12-3934-0341-803C-6E5E4EEB0C5E}"/>
              </a:ext>
            </a:extLst>
          </p:cNvPr>
          <p:cNvPicPr>
            <a:picLocks noChangeAspect="1"/>
          </p:cNvPicPr>
          <p:nvPr/>
        </p:nvPicPr>
        <p:blipFill>
          <a:blip r:embed="rId5"/>
          <a:stretch>
            <a:fillRect/>
          </a:stretch>
        </p:blipFill>
        <p:spPr>
          <a:xfrm>
            <a:off x="263610" y="5965778"/>
            <a:ext cx="1849395" cy="695372"/>
          </a:xfrm>
          <a:prstGeom prst="rect">
            <a:avLst/>
          </a:prstGeom>
        </p:spPr>
      </p:pic>
    </p:spTree>
    <p:extLst>
      <p:ext uri="{BB962C8B-B14F-4D97-AF65-F5344CB8AC3E}">
        <p14:creationId xmlns:p14="http://schemas.microsoft.com/office/powerpoint/2010/main" val="1362157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311A74F-C371-3C47-8B8C-F05557A78C8D}"/>
              </a:ext>
            </a:extLst>
          </p:cNvPr>
          <p:cNvSpPr txBox="1"/>
          <p:nvPr/>
        </p:nvSpPr>
        <p:spPr>
          <a:xfrm>
            <a:off x="606632" y="223329"/>
            <a:ext cx="2748280" cy="1015663"/>
          </a:xfrm>
          <a:prstGeom prst="rect">
            <a:avLst/>
          </a:prstGeom>
          <a:noFill/>
        </p:spPr>
        <p:txBody>
          <a:bodyPr wrap="square" rtlCol="0">
            <a:spAutoFit/>
          </a:bodyPr>
          <a:lstStyle/>
          <a:p>
            <a:r>
              <a:rPr lang="es-CR" sz="2800" b="1" dirty="0">
                <a:solidFill>
                  <a:schemeClr val="tx1">
                    <a:lumMod val="65000"/>
                    <a:lumOff val="35000"/>
                  </a:schemeClr>
                </a:solidFill>
                <a:latin typeface="Arial Rounded MT Bold" panose="020F0704030504030204" pitchFamily="34" charset="77"/>
              </a:rPr>
              <a:t>FEEDBACK</a:t>
            </a:r>
            <a:r>
              <a:rPr lang="es-CR" sz="3600" b="1" dirty="0">
                <a:solidFill>
                  <a:schemeClr val="tx1">
                    <a:lumMod val="65000"/>
                    <a:lumOff val="35000"/>
                  </a:schemeClr>
                </a:solidFill>
                <a:latin typeface="Arial Rounded MT Bold" panose="020F0704030504030204" pitchFamily="34" charset="77"/>
              </a:rPr>
              <a:t> </a:t>
            </a:r>
            <a:endParaRPr lang="es-CR" sz="3600" dirty="0">
              <a:solidFill>
                <a:schemeClr val="tx1">
                  <a:lumMod val="65000"/>
                  <a:lumOff val="35000"/>
                </a:schemeClr>
              </a:solidFill>
              <a:latin typeface="Arial Rounded MT Bold" panose="020F0704030504030204" pitchFamily="34" charset="77"/>
            </a:endParaRPr>
          </a:p>
          <a:p>
            <a:pPr algn="r"/>
            <a:r>
              <a:rPr lang="es-CR" sz="2400" dirty="0"/>
              <a:t> </a:t>
            </a:r>
            <a:endParaRPr lang="es-CR" dirty="0"/>
          </a:p>
        </p:txBody>
      </p:sp>
      <p:pic>
        <p:nvPicPr>
          <p:cNvPr id="18" name="Imagen 17">
            <a:extLst>
              <a:ext uri="{FF2B5EF4-FFF2-40B4-BE49-F238E27FC236}">
                <a16:creationId xmlns:a16="http://schemas.microsoft.com/office/drawing/2014/main" id="{7BF40FBB-08FD-AE40-BD35-85C8C98A0A01}"/>
              </a:ext>
            </a:extLst>
          </p:cNvPr>
          <p:cNvPicPr>
            <a:picLocks noChangeAspect="1"/>
          </p:cNvPicPr>
          <p:nvPr/>
        </p:nvPicPr>
        <p:blipFill>
          <a:blip r:embed="rId3"/>
          <a:stretch>
            <a:fillRect/>
          </a:stretch>
        </p:blipFill>
        <p:spPr>
          <a:xfrm rot="5400000">
            <a:off x="1457632" y="-258557"/>
            <a:ext cx="414675" cy="2570988"/>
          </a:xfrm>
          <a:prstGeom prst="rect">
            <a:avLst/>
          </a:prstGeom>
        </p:spPr>
      </p:pic>
      <p:pic>
        <p:nvPicPr>
          <p:cNvPr id="20" name="Imagen 19">
            <a:extLst>
              <a:ext uri="{FF2B5EF4-FFF2-40B4-BE49-F238E27FC236}">
                <a16:creationId xmlns:a16="http://schemas.microsoft.com/office/drawing/2014/main" id="{18A0257C-4BCA-3546-B483-2411DB941326}"/>
              </a:ext>
            </a:extLst>
          </p:cNvPr>
          <p:cNvPicPr>
            <a:picLocks noChangeAspect="1"/>
          </p:cNvPicPr>
          <p:nvPr/>
        </p:nvPicPr>
        <p:blipFill>
          <a:blip r:embed="rId4"/>
          <a:stretch>
            <a:fillRect/>
          </a:stretch>
        </p:blipFill>
        <p:spPr>
          <a:xfrm>
            <a:off x="9444604" y="2429317"/>
            <a:ext cx="1347304" cy="1347304"/>
          </a:xfrm>
          <a:prstGeom prst="rect">
            <a:avLst/>
          </a:prstGeom>
        </p:spPr>
      </p:pic>
      <p:pic>
        <p:nvPicPr>
          <p:cNvPr id="14" name="Imagen 13" descr="Imagen que contiene persona, hula hula, parado, frente&#10;&#10;Descripción generada automáticamente">
            <a:extLst>
              <a:ext uri="{FF2B5EF4-FFF2-40B4-BE49-F238E27FC236}">
                <a16:creationId xmlns:a16="http://schemas.microsoft.com/office/drawing/2014/main" id="{18276619-7D67-2B46-89D4-F4B9DFD459AA}"/>
              </a:ext>
            </a:extLst>
          </p:cNvPr>
          <p:cNvPicPr>
            <a:picLocks noChangeAspect="1"/>
          </p:cNvPicPr>
          <p:nvPr/>
        </p:nvPicPr>
        <p:blipFill>
          <a:blip r:embed="rId5"/>
          <a:stretch>
            <a:fillRect/>
          </a:stretch>
        </p:blipFill>
        <p:spPr>
          <a:xfrm>
            <a:off x="991317" y="3721017"/>
            <a:ext cx="1347304" cy="1347304"/>
          </a:xfrm>
          <a:prstGeom prst="rect">
            <a:avLst/>
          </a:prstGeom>
        </p:spPr>
      </p:pic>
      <p:pic>
        <p:nvPicPr>
          <p:cNvPr id="11" name="Imagen 10" descr="Imagen que contiene persona, objeto, espejo, mujer&#10;&#10;Descripción generada automáticamente">
            <a:extLst>
              <a:ext uri="{FF2B5EF4-FFF2-40B4-BE49-F238E27FC236}">
                <a16:creationId xmlns:a16="http://schemas.microsoft.com/office/drawing/2014/main" id="{F3E29A68-C1B3-E64A-A372-4B080D58DBDB}"/>
              </a:ext>
            </a:extLst>
          </p:cNvPr>
          <p:cNvPicPr>
            <a:picLocks noChangeAspect="1"/>
          </p:cNvPicPr>
          <p:nvPr/>
        </p:nvPicPr>
        <p:blipFill>
          <a:blip r:embed="rId6"/>
          <a:stretch>
            <a:fillRect/>
          </a:stretch>
        </p:blipFill>
        <p:spPr>
          <a:xfrm>
            <a:off x="9473359" y="5111606"/>
            <a:ext cx="1342800" cy="1342800"/>
          </a:xfrm>
          <a:prstGeom prst="rect">
            <a:avLst/>
          </a:prstGeom>
        </p:spPr>
      </p:pic>
      <p:pic>
        <p:nvPicPr>
          <p:cNvPr id="9" name="Imagen 8" descr="Un hombre con un traje de color negro con letras blancas&#10;&#10;Descripción generada automáticamente">
            <a:extLst>
              <a:ext uri="{FF2B5EF4-FFF2-40B4-BE49-F238E27FC236}">
                <a16:creationId xmlns:a16="http://schemas.microsoft.com/office/drawing/2014/main" id="{00B06479-12F6-464B-8CA1-65213D2DF5DA}"/>
              </a:ext>
            </a:extLst>
          </p:cNvPr>
          <p:cNvPicPr>
            <a:picLocks noChangeAspect="1"/>
          </p:cNvPicPr>
          <p:nvPr/>
        </p:nvPicPr>
        <p:blipFill>
          <a:blip r:embed="rId7"/>
          <a:stretch>
            <a:fillRect/>
          </a:stretch>
        </p:blipFill>
        <p:spPr>
          <a:xfrm>
            <a:off x="820840" y="1291662"/>
            <a:ext cx="1347304" cy="1347304"/>
          </a:xfrm>
          <a:prstGeom prst="rect">
            <a:avLst/>
          </a:prstGeom>
        </p:spPr>
      </p:pic>
      <p:sp>
        <p:nvSpPr>
          <p:cNvPr id="21" name="CuadroTexto 20">
            <a:extLst>
              <a:ext uri="{FF2B5EF4-FFF2-40B4-BE49-F238E27FC236}">
                <a16:creationId xmlns:a16="http://schemas.microsoft.com/office/drawing/2014/main" id="{C85C941E-51CE-EB47-B24C-D9D90A2996AA}"/>
              </a:ext>
            </a:extLst>
          </p:cNvPr>
          <p:cNvSpPr txBox="1"/>
          <p:nvPr/>
        </p:nvSpPr>
        <p:spPr>
          <a:xfrm>
            <a:off x="2168144" y="1461327"/>
            <a:ext cx="6886570" cy="1169551"/>
          </a:xfrm>
          <a:prstGeom prst="rect">
            <a:avLst/>
          </a:prstGeom>
          <a:noFill/>
        </p:spPr>
        <p:txBody>
          <a:bodyPr wrap="square" rtlCol="0">
            <a:spAutoFit/>
          </a:bodyPr>
          <a:lstStyle/>
          <a:p>
            <a:r>
              <a:rPr lang="es-CR" sz="1400" dirty="0">
                <a:latin typeface="+mj-lt"/>
              </a:rPr>
              <a:t>“El amplio conocimiento sobre comunicación y mercadeo, además de contar con los contactos necesarios, fueron una gran ventaja para nuestra oficina”.</a:t>
            </a:r>
          </a:p>
          <a:p>
            <a:r>
              <a:rPr lang="es-CR" sz="1300" b="1" dirty="0">
                <a:solidFill>
                  <a:srgbClr val="007696"/>
                </a:solidFill>
              </a:rPr>
              <a:t> </a:t>
            </a:r>
            <a:r>
              <a:rPr lang="es-CR" sz="1300" b="1" dirty="0">
                <a:solidFill>
                  <a:srgbClr val="007696"/>
                </a:solidFill>
                <a:latin typeface="Arial Rounded MT Bold" panose="020F0704030504030204" pitchFamily="34" charset="77"/>
              </a:rPr>
              <a:t>Willian Segura, Director de Asuntos </a:t>
            </a:r>
            <a:r>
              <a:rPr lang="es-CR" sz="1300" b="1" dirty="0" err="1">
                <a:solidFill>
                  <a:srgbClr val="007696"/>
                </a:solidFill>
                <a:latin typeface="Arial Rounded MT Bold" panose="020F0704030504030204" pitchFamily="34" charset="77"/>
              </a:rPr>
              <a:t>Públicos</a:t>
            </a:r>
            <a:r>
              <a:rPr lang="es-CR" sz="1300" b="1" dirty="0">
                <a:solidFill>
                  <a:srgbClr val="007696"/>
                </a:solidFill>
                <a:latin typeface="Arial Rounded MT Bold" panose="020F0704030504030204" pitchFamily="34" charset="77"/>
              </a:rPr>
              <a:t>, </a:t>
            </a:r>
            <a:r>
              <a:rPr lang="es-CR" sz="1300" b="1" dirty="0" err="1">
                <a:solidFill>
                  <a:srgbClr val="007696"/>
                </a:solidFill>
                <a:latin typeface="Arial Rounded MT Bold" panose="020F0704030504030204" pitchFamily="34" charset="77"/>
              </a:rPr>
              <a:t>Comunicación</a:t>
            </a:r>
            <a:r>
              <a:rPr lang="es-CR" sz="1300" b="1" dirty="0">
                <a:solidFill>
                  <a:srgbClr val="007696"/>
                </a:solidFill>
                <a:latin typeface="Arial Rounded MT Bold" panose="020F0704030504030204" pitchFamily="34" charset="77"/>
              </a:rPr>
              <a:t> y Sostenibilidad  para Centroamérica de The Coca-Cola Company</a:t>
            </a:r>
          </a:p>
          <a:p>
            <a:endParaRPr lang="es-CR" sz="1600" dirty="0"/>
          </a:p>
        </p:txBody>
      </p:sp>
      <p:sp>
        <p:nvSpPr>
          <p:cNvPr id="23" name="CuadroTexto 22">
            <a:extLst>
              <a:ext uri="{FF2B5EF4-FFF2-40B4-BE49-F238E27FC236}">
                <a16:creationId xmlns:a16="http://schemas.microsoft.com/office/drawing/2014/main" id="{7095A832-BDF0-C048-AA61-CBFDA8A35327}"/>
              </a:ext>
            </a:extLst>
          </p:cNvPr>
          <p:cNvSpPr txBox="1"/>
          <p:nvPr/>
        </p:nvSpPr>
        <p:spPr>
          <a:xfrm>
            <a:off x="2405080" y="3955206"/>
            <a:ext cx="7492587" cy="1184940"/>
          </a:xfrm>
          <a:prstGeom prst="rect">
            <a:avLst/>
          </a:prstGeom>
          <a:noFill/>
        </p:spPr>
        <p:txBody>
          <a:bodyPr wrap="square" rtlCol="0">
            <a:spAutoFit/>
          </a:bodyPr>
          <a:lstStyle/>
          <a:p>
            <a:r>
              <a:rPr lang="es-CR" sz="1400" dirty="0">
                <a:latin typeface="+mj-lt"/>
              </a:rPr>
              <a:t>“De su mano hemos logrado la presencia en grandes medios de comunicación internacionales y de esta forma llegar no solo llegar a más personas sino que generar más interés por nuestra labor”. </a:t>
            </a:r>
            <a:r>
              <a:rPr lang="es-CR" sz="1300" b="1" dirty="0">
                <a:solidFill>
                  <a:srgbClr val="007696"/>
                </a:solidFill>
                <a:latin typeface="Arial Rounded MT Bold" panose="020F0704030504030204" pitchFamily="34" charset="77"/>
              </a:rPr>
              <a:t>Mishelle, Directora Regional de  Relaciones Externas y Comunicaciones para América Latina y El Caribe, de World Vision</a:t>
            </a:r>
          </a:p>
          <a:p>
            <a:endParaRPr lang="es-CR" sz="1600" dirty="0"/>
          </a:p>
        </p:txBody>
      </p:sp>
      <p:sp>
        <p:nvSpPr>
          <p:cNvPr id="24" name="CuadroTexto 23">
            <a:extLst>
              <a:ext uri="{FF2B5EF4-FFF2-40B4-BE49-F238E27FC236}">
                <a16:creationId xmlns:a16="http://schemas.microsoft.com/office/drawing/2014/main" id="{2BEBECCD-7D46-0D46-908F-F4A90848A57C}"/>
              </a:ext>
            </a:extLst>
          </p:cNvPr>
          <p:cNvSpPr txBox="1"/>
          <p:nvPr/>
        </p:nvSpPr>
        <p:spPr>
          <a:xfrm>
            <a:off x="1980772" y="2626647"/>
            <a:ext cx="7492587" cy="1200329"/>
          </a:xfrm>
          <a:prstGeom prst="rect">
            <a:avLst/>
          </a:prstGeom>
          <a:noFill/>
        </p:spPr>
        <p:txBody>
          <a:bodyPr wrap="square" rtlCol="0">
            <a:spAutoFit/>
          </a:bodyPr>
          <a:lstStyle/>
          <a:p>
            <a:pPr algn="r"/>
            <a:r>
              <a:rPr lang="es-CR" sz="1400" dirty="0">
                <a:latin typeface="+mj-lt"/>
              </a:rPr>
              <a:t>“</a:t>
            </a:r>
            <a:r>
              <a:rPr lang="es-419" sz="1400" dirty="0">
                <a:latin typeface="+mj-lt"/>
              </a:rPr>
              <a:t>Una experiencia maravillosa, porque además de preparar a nuestra gente para que se desenvolviera adecuadamente durante las entrevistas, aprendimos mucho, siempre cuidando nuestra imagen. Siempre superando las expectativas que teníamos. Una inversión muy productiva.</a:t>
            </a:r>
            <a:r>
              <a:rPr lang="es-CR" sz="1400" dirty="0">
                <a:latin typeface="+mj-lt"/>
              </a:rPr>
              <a:t>”.</a:t>
            </a:r>
          </a:p>
          <a:p>
            <a:pPr algn="r"/>
            <a:r>
              <a:rPr lang="es-CR" sz="1300" b="1" dirty="0">
                <a:solidFill>
                  <a:srgbClr val="007696"/>
                </a:solidFill>
                <a:latin typeface="Arial Rounded MT Bold" panose="020F0704030504030204" pitchFamily="34" charset="77"/>
              </a:rPr>
              <a:t>Rosi Brenes, Doctora en educación, Fundadora de Saint Gregory School</a:t>
            </a:r>
          </a:p>
          <a:p>
            <a:endParaRPr lang="es-CR" sz="1600" dirty="0"/>
          </a:p>
        </p:txBody>
      </p:sp>
      <p:sp>
        <p:nvSpPr>
          <p:cNvPr id="25" name="CuadroTexto 24">
            <a:extLst>
              <a:ext uri="{FF2B5EF4-FFF2-40B4-BE49-F238E27FC236}">
                <a16:creationId xmlns:a16="http://schemas.microsoft.com/office/drawing/2014/main" id="{8DA90627-AB92-1D42-9978-B0593E0DBC0C}"/>
              </a:ext>
            </a:extLst>
          </p:cNvPr>
          <p:cNvSpPr txBox="1"/>
          <p:nvPr/>
        </p:nvSpPr>
        <p:spPr>
          <a:xfrm>
            <a:off x="1687164" y="5220184"/>
            <a:ext cx="7757440" cy="1400383"/>
          </a:xfrm>
          <a:prstGeom prst="rect">
            <a:avLst/>
          </a:prstGeom>
          <a:noFill/>
        </p:spPr>
        <p:txBody>
          <a:bodyPr wrap="square" rtlCol="0">
            <a:spAutoFit/>
          </a:bodyPr>
          <a:lstStyle/>
          <a:p>
            <a:pPr algn="r"/>
            <a:r>
              <a:rPr lang="es-CR" sz="1400" dirty="0">
                <a:latin typeface="+mj-lt"/>
              </a:rPr>
              <a:t>“Definitivamente un equipo completo con disposición a resolver situaciones siempre de la mejor manera, con profesionalismo y estrategia, dándole al cliente la confianza de que todo siempre saldrá exitosamente. Más que un equipo de trabajo, forman parte de una familia corporativa que camina al lado en todo momento, sin importar lo grande que sea el reto”.</a:t>
            </a:r>
          </a:p>
          <a:p>
            <a:pPr algn="r"/>
            <a:r>
              <a:rPr lang="es-CR" sz="1300" b="1" dirty="0">
                <a:solidFill>
                  <a:srgbClr val="007696"/>
                </a:solidFill>
                <a:latin typeface="Arial Rounded MT Bold" panose="020F0704030504030204" pitchFamily="34" charset="77"/>
              </a:rPr>
              <a:t>Lucía Rojas, Ex Gerente de Mercadeo de City Mall</a:t>
            </a:r>
          </a:p>
          <a:p>
            <a:endParaRPr lang="es-CR" sz="1600" dirty="0"/>
          </a:p>
        </p:txBody>
      </p:sp>
    </p:spTree>
    <p:extLst>
      <p:ext uri="{BB962C8B-B14F-4D97-AF65-F5344CB8AC3E}">
        <p14:creationId xmlns:p14="http://schemas.microsoft.com/office/powerpoint/2010/main" val="3359364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28F3E44F-D05C-CE4B-B699-33A7B917A500}"/>
              </a:ext>
            </a:extLst>
          </p:cNvPr>
          <p:cNvPicPr>
            <a:picLocks noChangeAspect="1"/>
          </p:cNvPicPr>
          <p:nvPr/>
        </p:nvPicPr>
        <p:blipFill>
          <a:blip r:embed="rId2"/>
          <a:stretch>
            <a:fillRect/>
          </a:stretch>
        </p:blipFill>
        <p:spPr>
          <a:xfrm>
            <a:off x="9699161" y="758496"/>
            <a:ext cx="1265314" cy="1270000"/>
          </a:xfrm>
          <a:prstGeom prst="rect">
            <a:avLst/>
          </a:prstGeom>
        </p:spPr>
      </p:pic>
      <p:pic>
        <p:nvPicPr>
          <p:cNvPr id="12" name="Imagen 11">
            <a:extLst>
              <a:ext uri="{FF2B5EF4-FFF2-40B4-BE49-F238E27FC236}">
                <a16:creationId xmlns:a16="http://schemas.microsoft.com/office/drawing/2014/main" id="{46AAABC1-122F-6648-B1EE-5FB9A2843240}"/>
              </a:ext>
            </a:extLst>
          </p:cNvPr>
          <p:cNvPicPr>
            <a:picLocks noChangeAspect="1"/>
          </p:cNvPicPr>
          <p:nvPr/>
        </p:nvPicPr>
        <p:blipFill>
          <a:blip r:embed="rId3"/>
          <a:stretch>
            <a:fillRect/>
          </a:stretch>
        </p:blipFill>
        <p:spPr>
          <a:xfrm>
            <a:off x="5492457" y="927013"/>
            <a:ext cx="810787" cy="810787"/>
          </a:xfrm>
          <a:prstGeom prst="rect">
            <a:avLst/>
          </a:prstGeom>
        </p:spPr>
      </p:pic>
      <p:pic>
        <p:nvPicPr>
          <p:cNvPr id="44" name="Gráfico 43">
            <a:extLst>
              <a:ext uri="{FF2B5EF4-FFF2-40B4-BE49-F238E27FC236}">
                <a16:creationId xmlns:a16="http://schemas.microsoft.com/office/drawing/2014/main" id="{4A20B32C-EA49-0343-95C7-AB9AD02A2A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26909" y="1812383"/>
            <a:ext cx="817016" cy="817016"/>
          </a:xfrm>
          <a:prstGeom prst="rect">
            <a:avLst/>
          </a:prstGeom>
        </p:spPr>
      </p:pic>
      <p:sp>
        <p:nvSpPr>
          <p:cNvPr id="2" name="CuadroTexto 1">
            <a:extLst>
              <a:ext uri="{FF2B5EF4-FFF2-40B4-BE49-F238E27FC236}">
                <a16:creationId xmlns:a16="http://schemas.microsoft.com/office/drawing/2014/main" id="{E71A0688-3918-734F-AAE7-1D451A3D4B6E}"/>
              </a:ext>
            </a:extLst>
          </p:cNvPr>
          <p:cNvSpPr txBox="1"/>
          <p:nvPr/>
        </p:nvSpPr>
        <p:spPr>
          <a:xfrm>
            <a:off x="5654193" y="83798"/>
            <a:ext cx="6108498" cy="1323439"/>
          </a:xfrm>
          <a:prstGeom prst="rect">
            <a:avLst/>
          </a:prstGeom>
          <a:noFill/>
        </p:spPr>
        <p:txBody>
          <a:bodyPr wrap="square" rtlCol="0">
            <a:spAutoFit/>
          </a:bodyPr>
          <a:lstStyle/>
          <a:p>
            <a:pPr algn="r"/>
            <a:r>
              <a:rPr lang="es-CR" sz="2400" dirty="0">
                <a:solidFill>
                  <a:schemeClr val="tx1">
                    <a:lumMod val="65000"/>
                    <a:lumOff val="35000"/>
                  </a:schemeClr>
                </a:solidFill>
                <a:latin typeface="Arial Rounded MT Bold" panose="020F0704030504030204" pitchFamily="34" charset="77"/>
              </a:rPr>
              <a:t>HEMOS </a:t>
            </a:r>
            <a:r>
              <a:rPr lang="es-CR" sz="2400" b="1" dirty="0">
                <a:solidFill>
                  <a:schemeClr val="tx1">
                    <a:lumMod val="65000"/>
                    <a:lumOff val="35000"/>
                  </a:schemeClr>
                </a:solidFill>
                <a:latin typeface="Arial Rounded MT Bold" panose="020F0704030504030204" pitchFamily="34" charset="77"/>
              </a:rPr>
              <a:t>CONECTADO </a:t>
            </a:r>
            <a:r>
              <a:rPr lang="es-CR" sz="2400" b="1" dirty="0">
                <a:solidFill>
                  <a:schemeClr val="tx1">
                    <a:lumMod val="65000"/>
                    <a:lumOff val="35000"/>
                  </a:schemeClr>
                </a:solidFill>
                <a:effectLst/>
                <a:latin typeface="Arial Rounded MT Bold" panose="020F0704030504030204" pitchFamily="34" charset="77"/>
              </a:rPr>
              <a:t>CON:</a:t>
            </a:r>
          </a:p>
          <a:p>
            <a:pPr algn="r"/>
            <a:r>
              <a:rPr lang="es-ES" sz="1400" b="1" dirty="0">
                <a:solidFill>
                  <a:srgbClr val="007696"/>
                </a:solidFill>
                <a:latin typeface="Arial Rounded MT Bold" panose="020F0704030504030204" pitchFamily="34" charset="77"/>
              </a:rPr>
              <a:t>(ENTRE OTROS CLIENTES</a:t>
            </a:r>
            <a:r>
              <a:rPr lang="es-ES" sz="1400" b="1" dirty="0">
                <a:solidFill>
                  <a:srgbClr val="007696"/>
                </a:solidFill>
              </a:rPr>
              <a:t>)</a:t>
            </a:r>
            <a:endParaRPr lang="es-CR" sz="1400" b="1" dirty="0">
              <a:solidFill>
                <a:srgbClr val="007696"/>
              </a:solidFill>
            </a:endParaRPr>
          </a:p>
          <a:p>
            <a:pPr algn="r"/>
            <a:endParaRPr lang="es-CR" sz="2400" b="1" dirty="0">
              <a:effectLst/>
            </a:endParaRPr>
          </a:p>
          <a:p>
            <a:endParaRPr lang="es-CR" dirty="0"/>
          </a:p>
        </p:txBody>
      </p:sp>
      <p:pic>
        <p:nvPicPr>
          <p:cNvPr id="3" name="Imagen 2">
            <a:extLst>
              <a:ext uri="{FF2B5EF4-FFF2-40B4-BE49-F238E27FC236}">
                <a16:creationId xmlns:a16="http://schemas.microsoft.com/office/drawing/2014/main" id="{7330AC3A-7E67-1F41-BDFC-C8F6C72A6233}"/>
              </a:ext>
            </a:extLst>
          </p:cNvPr>
          <p:cNvPicPr>
            <a:picLocks noChangeAspect="1"/>
          </p:cNvPicPr>
          <p:nvPr/>
        </p:nvPicPr>
        <p:blipFill>
          <a:blip r:embed="rId6"/>
          <a:stretch>
            <a:fillRect/>
          </a:stretch>
        </p:blipFill>
        <p:spPr>
          <a:xfrm>
            <a:off x="153162" y="207419"/>
            <a:ext cx="571500" cy="3543300"/>
          </a:xfrm>
          <a:prstGeom prst="rect">
            <a:avLst/>
          </a:prstGeom>
        </p:spPr>
      </p:pic>
      <p:pic>
        <p:nvPicPr>
          <p:cNvPr id="10" name="Imagen 9">
            <a:extLst>
              <a:ext uri="{FF2B5EF4-FFF2-40B4-BE49-F238E27FC236}">
                <a16:creationId xmlns:a16="http://schemas.microsoft.com/office/drawing/2014/main" id="{5674630A-911A-6147-8BAA-63CA397C1377}"/>
              </a:ext>
            </a:extLst>
          </p:cNvPr>
          <p:cNvPicPr>
            <a:picLocks noChangeAspect="1"/>
          </p:cNvPicPr>
          <p:nvPr/>
        </p:nvPicPr>
        <p:blipFill>
          <a:blip r:embed="rId7"/>
          <a:stretch>
            <a:fillRect/>
          </a:stretch>
        </p:blipFill>
        <p:spPr>
          <a:xfrm>
            <a:off x="1068204" y="1074854"/>
            <a:ext cx="667026" cy="667026"/>
          </a:xfrm>
          <a:prstGeom prst="rect">
            <a:avLst/>
          </a:prstGeom>
        </p:spPr>
      </p:pic>
      <p:pic>
        <p:nvPicPr>
          <p:cNvPr id="14" name="Imagen 13">
            <a:extLst>
              <a:ext uri="{FF2B5EF4-FFF2-40B4-BE49-F238E27FC236}">
                <a16:creationId xmlns:a16="http://schemas.microsoft.com/office/drawing/2014/main" id="{EC004ACC-D0CE-A94B-9B5C-EEB91BAC40E3}"/>
              </a:ext>
            </a:extLst>
          </p:cNvPr>
          <p:cNvPicPr>
            <a:picLocks noChangeAspect="1"/>
          </p:cNvPicPr>
          <p:nvPr/>
        </p:nvPicPr>
        <p:blipFill>
          <a:blip r:embed="rId8"/>
          <a:stretch>
            <a:fillRect/>
          </a:stretch>
        </p:blipFill>
        <p:spPr>
          <a:xfrm>
            <a:off x="7891426" y="1201025"/>
            <a:ext cx="817016" cy="329360"/>
          </a:xfrm>
          <a:prstGeom prst="rect">
            <a:avLst/>
          </a:prstGeom>
        </p:spPr>
      </p:pic>
      <p:pic>
        <p:nvPicPr>
          <p:cNvPr id="18" name="Imagen 17">
            <a:extLst>
              <a:ext uri="{FF2B5EF4-FFF2-40B4-BE49-F238E27FC236}">
                <a16:creationId xmlns:a16="http://schemas.microsoft.com/office/drawing/2014/main" id="{757C3AAE-07D3-8048-8F99-9EF15C8DE242}"/>
              </a:ext>
            </a:extLst>
          </p:cNvPr>
          <p:cNvPicPr>
            <a:picLocks noChangeAspect="1"/>
          </p:cNvPicPr>
          <p:nvPr/>
        </p:nvPicPr>
        <p:blipFill>
          <a:blip r:embed="rId9"/>
          <a:stretch>
            <a:fillRect/>
          </a:stretch>
        </p:blipFill>
        <p:spPr>
          <a:xfrm>
            <a:off x="1056604" y="1979069"/>
            <a:ext cx="667027" cy="667027"/>
          </a:xfrm>
          <a:prstGeom prst="rect">
            <a:avLst/>
          </a:prstGeom>
        </p:spPr>
      </p:pic>
      <p:pic>
        <p:nvPicPr>
          <p:cNvPr id="20" name="Imagen 19">
            <a:extLst>
              <a:ext uri="{FF2B5EF4-FFF2-40B4-BE49-F238E27FC236}">
                <a16:creationId xmlns:a16="http://schemas.microsoft.com/office/drawing/2014/main" id="{4E981EF4-7559-344E-9481-626FBE97D237}"/>
              </a:ext>
            </a:extLst>
          </p:cNvPr>
          <p:cNvPicPr>
            <a:picLocks noChangeAspect="1"/>
          </p:cNvPicPr>
          <p:nvPr/>
        </p:nvPicPr>
        <p:blipFill>
          <a:blip r:embed="rId10"/>
          <a:stretch>
            <a:fillRect/>
          </a:stretch>
        </p:blipFill>
        <p:spPr>
          <a:xfrm>
            <a:off x="8862982" y="1773928"/>
            <a:ext cx="924325" cy="924325"/>
          </a:xfrm>
          <a:prstGeom prst="rect">
            <a:avLst/>
          </a:prstGeom>
        </p:spPr>
      </p:pic>
      <p:pic>
        <p:nvPicPr>
          <p:cNvPr id="24" name="Imagen 23">
            <a:extLst>
              <a:ext uri="{FF2B5EF4-FFF2-40B4-BE49-F238E27FC236}">
                <a16:creationId xmlns:a16="http://schemas.microsoft.com/office/drawing/2014/main" id="{E7D4497A-0101-484D-B29E-6A1CFA4C3BE4}"/>
              </a:ext>
            </a:extLst>
          </p:cNvPr>
          <p:cNvPicPr>
            <a:picLocks noChangeAspect="1"/>
          </p:cNvPicPr>
          <p:nvPr/>
        </p:nvPicPr>
        <p:blipFill>
          <a:blip r:embed="rId11"/>
          <a:stretch>
            <a:fillRect/>
          </a:stretch>
        </p:blipFill>
        <p:spPr>
          <a:xfrm>
            <a:off x="3152545" y="1979069"/>
            <a:ext cx="731650" cy="731650"/>
          </a:xfrm>
          <a:prstGeom prst="rect">
            <a:avLst/>
          </a:prstGeom>
        </p:spPr>
      </p:pic>
      <p:pic>
        <p:nvPicPr>
          <p:cNvPr id="26" name="Imagen 25">
            <a:extLst>
              <a:ext uri="{FF2B5EF4-FFF2-40B4-BE49-F238E27FC236}">
                <a16:creationId xmlns:a16="http://schemas.microsoft.com/office/drawing/2014/main" id="{BE24DF39-3177-9140-8E1F-2D14A8BB9848}"/>
              </a:ext>
            </a:extLst>
          </p:cNvPr>
          <p:cNvPicPr>
            <a:picLocks noChangeAspect="1"/>
          </p:cNvPicPr>
          <p:nvPr/>
        </p:nvPicPr>
        <p:blipFill>
          <a:blip r:embed="rId12"/>
          <a:stretch>
            <a:fillRect/>
          </a:stretch>
        </p:blipFill>
        <p:spPr>
          <a:xfrm>
            <a:off x="4144786" y="1899932"/>
            <a:ext cx="810787" cy="810787"/>
          </a:xfrm>
          <a:prstGeom prst="rect">
            <a:avLst/>
          </a:prstGeom>
        </p:spPr>
      </p:pic>
      <p:pic>
        <p:nvPicPr>
          <p:cNvPr id="28" name="Imagen 27">
            <a:extLst>
              <a:ext uri="{FF2B5EF4-FFF2-40B4-BE49-F238E27FC236}">
                <a16:creationId xmlns:a16="http://schemas.microsoft.com/office/drawing/2014/main" id="{13E552A4-FC43-594D-993C-F65F9FF5CB78}"/>
              </a:ext>
            </a:extLst>
          </p:cNvPr>
          <p:cNvPicPr>
            <a:picLocks noChangeAspect="1"/>
          </p:cNvPicPr>
          <p:nvPr/>
        </p:nvPicPr>
        <p:blipFill>
          <a:blip r:embed="rId13"/>
          <a:stretch>
            <a:fillRect/>
          </a:stretch>
        </p:blipFill>
        <p:spPr>
          <a:xfrm>
            <a:off x="9074197" y="1102560"/>
            <a:ext cx="516466" cy="606970"/>
          </a:xfrm>
          <a:prstGeom prst="rect">
            <a:avLst/>
          </a:prstGeom>
        </p:spPr>
      </p:pic>
      <p:pic>
        <p:nvPicPr>
          <p:cNvPr id="30" name="Imagen 29">
            <a:extLst>
              <a:ext uri="{FF2B5EF4-FFF2-40B4-BE49-F238E27FC236}">
                <a16:creationId xmlns:a16="http://schemas.microsoft.com/office/drawing/2014/main" id="{F06846AB-3FA8-FA40-A61C-BEFF5E9A614B}"/>
              </a:ext>
            </a:extLst>
          </p:cNvPr>
          <p:cNvPicPr>
            <a:picLocks noChangeAspect="1"/>
          </p:cNvPicPr>
          <p:nvPr/>
        </p:nvPicPr>
        <p:blipFill>
          <a:blip r:embed="rId14"/>
          <a:stretch>
            <a:fillRect/>
          </a:stretch>
        </p:blipFill>
        <p:spPr>
          <a:xfrm>
            <a:off x="5410143" y="1979069"/>
            <a:ext cx="913858" cy="514045"/>
          </a:xfrm>
          <a:prstGeom prst="rect">
            <a:avLst/>
          </a:prstGeom>
        </p:spPr>
      </p:pic>
      <p:pic>
        <p:nvPicPr>
          <p:cNvPr id="32" name="Imagen 31">
            <a:extLst>
              <a:ext uri="{FF2B5EF4-FFF2-40B4-BE49-F238E27FC236}">
                <a16:creationId xmlns:a16="http://schemas.microsoft.com/office/drawing/2014/main" id="{662DA269-EAE2-B94F-A8FF-CFA4926513C7}"/>
              </a:ext>
            </a:extLst>
          </p:cNvPr>
          <p:cNvPicPr>
            <a:picLocks noChangeAspect="1"/>
          </p:cNvPicPr>
          <p:nvPr/>
        </p:nvPicPr>
        <p:blipFill>
          <a:blip r:embed="rId15"/>
          <a:stretch>
            <a:fillRect/>
          </a:stretch>
        </p:blipFill>
        <p:spPr>
          <a:xfrm>
            <a:off x="9941531" y="1839805"/>
            <a:ext cx="698240" cy="698240"/>
          </a:xfrm>
          <a:prstGeom prst="rect">
            <a:avLst/>
          </a:prstGeom>
        </p:spPr>
      </p:pic>
      <p:pic>
        <p:nvPicPr>
          <p:cNvPr id="34" name="Imagen 33">
            <a:extLst>
              <a:ext uri="{FF2B5EF4-FFF2-40B4-BE49-F238E27FC236}">
                <a16:creationId xmlns:a16="http://schemas.microsoft.com/office/drawing/2014/main" id="{E2B64D09-706D-5D40-9F0F-7EEEA42C0AD5}"/>
              </a:ext>
            </a:extLst>
          </p:cNvPr>
          <p:cNvPicPr>
            <a:picLocks noChangeAspect="1"/>
          </p:cNvPicPr>
          <p:nvPr/>
        </p:nvPicPr>
        <p:blipFill>
          <a:blip r:embed="rId16"/>
          <a:stretch>
            <a:fillRect/>
          </a:stretch>
        </p:blipFill>
        <p:spPr>
          <a:xfrm>
            <a:off x="4036404" y="2890466"/>
            <a:ext cx="1055961" cy="593978"/>
          </a:xfrm>
          <a:prstGeom prst="rect">
            <a:avLst/>
          </a:prstGeom>
        </p:spPr>
      </p:pic>
      <p:pic>
        <p:nvPicPr>
          <p:cNvPr id="36" name="Gráfico 35">
            <a:extLst>
              <a:ext uri="{FF2B5EF4-FFF2-40B4-BE49-F238E27FC236}">
                <a16:creationId xmlns:a16="http://schemas.microsoft.com/office/drawing/2014/main" id="{CDDCAB4C-F4D7-C24B-9532-083D227D566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827746" y="1956224"/>
            <a:ext cx="930805" cy="465403"/>
          </a:xfrm>
          <a:prstGeom prst="rect">
            <a:avLst/>
          </a:prstGeom>
        </p:spPr>
      </p:pic>
      <p:pic>
        <p:nvPicPr>
          <p:cNvPr id="38" name="Imagen 37">
            <a:extLst>
              <a:ext uri="{FF2B5EF4-FFF2-40B4-BE49-F238E27FC236}">
                <a16:creationId xmlns:a16="http://schemas.microsoft.com/office/drawing/2014/main" id="{0D07EA2A-3974-CC4F-B4B0-6316A1656CAD}"/>
              </a:ext>
            </a:extLst>
          </p:cNvPr>
          <p:cNvPicPr>
            <a:picLocks noChangeAspect="1"/>
          </p:cNvPicPr>
          <p:nvPr/>
        </p:nvPicPr>
        <p:blipFill>
          <a:blip r:embed="rId19"/>
          <a:stretch>
            <a:fillRect/>
          </a:stretch>
        </p:blipFill>
        <p:spPr>
          <a:xfrm>
            <a:off x="7861991" y="2646096"/>
            <a:ext cx="753471" cy="753471"/>
          </a:xfrm>
          <a:prstGeom prst="rect">
            <a:avLst/>
          </a:prstGeom>
        </p:spPr>
      </p:pic>
      <p:pic>
        <p:nvPicPr>
          <p:cNvPr id="40" name="Imagen 39">
            <a:extLst>
              <a:ext uri="{FF2B5EF4-FFF2-40B4-BE49-F238E27FC236}">
                <a16:creationId xmlns:a16="http://schemas.microsoft.com/office/drawing/2014/main" id="{4D29B1EC-BB5C-7345-9897-161360178228}"/>
              </a:ext>
            </a:extLst>
          </p:cNvPr>
          <p:cNvPicPr>
            <a:picLocks noChangeAspect="1"/>
          </p:cNvPicPr>
          <p:nvPr/>
        </p:nvPicPr>
        <p:blipFill>
          <a:blip r:embed="rId20"/>
          <a:stretch>
            <a:fillRect/>
          </a:stretch>
        </p:blipFill>
        <p:spPr>
          <a:xfrm>
            <a:off x="5492456" y="2691670"/>
            <a:ext cx="810787" cy="810787"/>
          </a:xfrm>
          <a:prstGeom prst="rect">
            <a:avLst/>
          </a:prstGeom>
        </p:spPr>
      </p:pic>
      <p:pic>
        <p:nvPicPr>
          <p:cNvPr id="42" name="Imagen 41">
            <a:extLst>
              <a:ext uri="{FF2B5EF4-FFF2-40B4-BE49-F238E27FC236}">
                <a16:creationId xmlns:a16="http://schemas.microsoft.com/office/drawing/2014/main" id="{8E4C014C-A080-2242-85BB-E3BFB1ADC9EC}"/>
              </a:ext>
            </a:extLst>
          </p:cNvPr>
          <p:cNvPicPr>
            <a:picLocks noChangeAspect="1"/>
          </p:cNvPicPr>
          <p:nvPr/>
        </p:nvPicPr>
        <p:blipFill>
          <a:blip r:embed="rId21"/>
          <a:stretch>
            <a:fillRect/>
          </a:stretch>
        </p:blipFill>
        <p:spPr>
          <a:xfrm>
            <a:off x="8799713" y="2740191"/>
            <a:ext cx="987594" cy="552728"/>
          </a:xfrm>
          <a:prstGeom prst="rect">
            <a:avLst/>
          </a:prstGeom>
        </p:spPr>
      </p:pic>
      <p:pic>
        <p:nvPicPr>
          <p:cNvPr id="47" name="Imagen 46">
            <a:extLst>
              <a:ext uri="{FF2B5EF4-FFF2-40B4-BE49-F238E27FC236}">
                <a16:creationId xmlns:a16="http://schemas.microsoft.com/office/drawing/2014/main" id="{49655392-93C7-5347-ABE7-9B9B9F9D8A1E}"/>
              </a:ext>
            </a:extLst>
          </p:cNvPr>
          <p:cNvPicPr>
            <a:picLocks noChangeAspect="1"/>
          </p:cNvPicPr>
          <p:nvPr/>
        </p:nvPicPr>
        <p:blipFill>
          <a:blip r:embed="rId22"/>
          <a:stretch>
            <a:fillRect/>
          </a:stretch>
        </p:blipFill>
        <p:spPr>
          <a:xfrm>
            <a:off x="6477666" y="2661360"/>
            <a:ext cx="1136806" cy="639453"/>
          </a:xfrm>
          <a:prstGeom prst="rect">
            <a:avLst/>
          </a:prstGeom>
        </p:spPr>
      </p:pic>
      <p:pic>
        <p:nvPicPr>
          <p:cNvPr id="49" name="Imagen 48">
            <a:extLst>
              <a:ext uri="{FF2B5EF4-FFF2-40B4-BE49-F238E27FC236}">
                <a16:creationId xmlns:a16="http://schemas.microsoft.com/office/drawing/2014/main" id="{35C74272-DE57-894A-A477-A96D51ECEA5D}"/>
              </a:ext>
            </a:extLst>
          </p:cNvPr>
          <p:cNvPicPr>
            <a:picLocks noChangeAspect="1"/>
          </p:cNvPicPr>
          <p:nvPr/>
        </p:nvPicPr>
        <p:blipFill>
          <a:blip r:embed="rId23"/>
          <a:stretch>
            <a:fillRect/>
          </a:stretch>
        </p:blipFill>
        <p:spPr>
          <a:xfrm>
            <a:off x="10964475" y="995348"/>
            <a:ext cx="710861" cy="710861"/>
          </a:xfrm>
          <a:prstGeom prst="rect">
            <a:avLst/>
          </a:prstGeom>
        </p:spPr>
      </p:pic>
      <p:pic>
        <p:nvPicPr>
          <p:cNvPr id="53" name="Imagen 52">
            <a:extLst>
              <a:ext uri="{FF2B5EF4-FFF2-40B4-BE49-F238E27FC236}">
                <a16:creationId xmlns:a16="http://schemas.microsoft.com/office/drawing/2014/main" id="{65C7E1D8-F879-D24C-B435-957478561A07}"/>
              </a:ext>
            </a:extLst>
          </p:cNvPr>
          <p:cNvPicPr>
            <a:picLocks noChangeAspect="1"/>
          </p:cNvPicPr>
          <p:nvPr/>
        </p:nvPicPr>
        <p:blipFill>
          <a:blip r:embed="rId24"/>
          <a:stretch>
            <a:fillRect/>
          </a:stretch>
        </p:blipFill>
        <p:spPr>
          <a:xfrm>
            <a:off x="3035138" y="2895074"/>
            <a:ext cx="640647" cy="640647"/>
          </a:xfrm>
          <a:prstGeom prst="rect">
            <a:avLst/>
          </a:prstGeom>
        </p:spPr>
      </p:pic>
      <p:pic>
        <p:nvPicPr>
          <p:cNvPr id="29" name="Imagen 28">
            <a:extLst>
              <a:ext uri="{FF2B5EF4-FFF2-40B4-BE49-F238E27FC236}">
                <a16:creationId xmlns:a16="http://schemas.microsoft.com/office/drawing/2014/main" id="{A89E2FD0-D4D2-4041-A2E0-BC1699399454}"/>
              </a:ext>
            </a:extLst>
          </p:cNvPr>
          <p:cNvPicPr>
            <a:picLocks noChangeAspect="1"/>
          </p:cNvPicPr>
          <p:nvPr/>
        </p:nvPicPr>
        <p:blipFill>
          <a:blip r:embed="rId25"/>
          <a:stretch>
            <a:fillRect/>
          </a:stretch>
        </p:blipFill>
        <p:spPr>
          <a:xfrm>
            <a:off x="2055573" y="921980"/>
            <a:ext cx="924325" cy="924325"/>
          </a:xfrm>
          <a:prstGeom prst="rect">
            <a:avLst/>
          </a:prstGeom>
        </p:spPr>
      </p:pic>
      <p:pic>
        <p:nvPicPr>
          <p:cNvPr id="6" name="Imagen 5">
            <a:extLst>
              <a:ext uri="{FF2B5EF4-FFF2-40B4-BE49-F238E27FC236}">
                <a16:creationId xmlns:a16="http://schemas.microsoft.com/office/drawing/2014/main" id="{2F6DC3FD-ACDE-3842-A806-E5D7B0DAF88B}"/>
              </a:ext>
            </a:extLst>
          </p:cNvPr>
          <p:cNvPicPr>
            <a:picLocks noChangeAspect="1"/>
          </p:cNvPicPr>
          <p:nvPr/>
        </p:nvPicPr>
        <p:blipFill>
          <a:blip r:embed="rId26"/>
          <a:stretch>
            <a:fillRect/>
          </a:stretch>
        </p:blipFill>
        <p:spPr>
          <a:xfrm>
            <a:off x="4242430" y="1050051"/>
            <a:ext cx="1027962" cy="750935"/>
          </a:xfrm>
          <a:prstGeom prst="rect">
            <a:avLst/>
          </a:prstGeom>
        </p:spPr>
      </p:pic>
      <p:pic>
        <p:nvPicPr>
          <p:cNvPr id="31" name="Imagen 30" descr="Imagen que contiene dibujo&#10;&#10;Descripción generada automáticamente">
            <a:extLst>
              <a:ext uri="{FF2B5EF4-FFF2-40B4-BE49-F238E27FC236}">
                <a16:creationId xmlns:a16="http://schemas.microsoft.com/office/drawing/2014/main" id="{CA91E99E-262F-9D4B-8794-E174C399CA90}"/>
              </a:ext>
            </a:extLst>
          </p:cNvPr>
          <p:cNvPicPr>
            <a:picLocks noChangeAspect="1"/>
          </p:cNvPicPr>
          <p:nvPr/>
        </p:nvPicPr>
        <p:blipFill>
          <a:blip r:embed="rId27"/>
          <a:stretch>
            <a:fillRect/>
          </a:stretch>
        </p:blipFill>
        <p:spPr>
          <a:xfrm>
            <a:off x="6376729" y="1001596"/>
            <a:ext cx="1441212" cy="810787"/>
          </a:xfrm>
          <a:prstGeom prst="rect">
            <a:avLst/>
          </a:prstGeom>
        </p:spPr>
      </p:pic>
      <p:pic>
        <p:nvPicPr>
          <p:cNvPr id="33" name="Imagen 32" descr="Imagen que contiene reloj, señal, dibujo&#10;&#10;Descripción generada automáticamente">
            <a:extLst>
              <a:ext uri="{FF2B5EF4-FFF2-40B4-BE49-F238E27FC236}">
                <a16:creationId xmlns:a16="http://schemas.microsoft.com/office/drawing/2014/main" id="{A48C8964-86DD-D341-BD48-D05FA14ACE59}"/>
              </a:ext>
            </a:extLst>
          </p:cNvPr>
          <p:cNvPicPr>
            <a:picLocks noChangeAspect="1"/>
          </p:cNvPicPr>
          <p:nvPr/>
        </p:nvPicPr>
        <p:blipFill>
          <a:blip r:embed="rId28"/>
          <a:stretch>
            <a:fillRect/>
          </a:stretch>
        </p:blipFill>
        <p:spPr>
          <a:xfrm>
            <a:off x="11002214" y="1933890"/>
            <a:ext cx="698240" cy="510070"/>
          </a:xfrm>
          <a:prstGeom prst="rect">
            <a:avLst/>
          </a:prstGeom>
        </p:spPr>
      </p:pic>
      <p:pic>
        <p:nvPicPr>
          <p:cNvPr id="35" name="Imagen 34" descr="Imagen que contiene dibujo&#10;&#10;Descripción generada automáticamente">
            <a:extLst>
              <a:ext uri="{FF2B5EF4-FFF2-40B4-BE49-F238E27FC236}">
                <a16:creationId xmlns:a16="http://schemas.microsoft.com/office/drawing/2014/main" id="{D2D39132-2D5B-554F-8FB6-AF9FF43BC209}"/>
              </a:ext>
            </a:extLst>
          </p:cNvPr>
          <p:cNvPicPr>
            <a:picLocks noChangeAspect="1"/>
          </p:cNvPicPr>
          <p:nvPr/>
        </p:nvPicPr>
        <p:blipFill>
          <a:blip r:embed="rId29"/>
          <a:stretch>
            <a:fillRect/>
          </a:stretch>
        </p:blipFill>
        <p:spPr>
          <a:xfrm>
            <a:off x="2055573" y="1956224"/>
            <a:ext cx="660299" cy="660299"/>
          </a:xfrm>
          <a:prstGeom prst="rect">
            <a:avLst/>
          </a:prstGeom>
        </p:spPr>
      </p:pic>
      <p:pic>
        <p:nvPicPr>
          <p:cNvPr id="5" name="Imagen 4" descr="Imagen que contiene baloncesto, competencia de atletismo&#10;&#10;Descripción generada automáticamente">
            <a:extLst>
              <a:ext uri="{FF2B5EF4-FFF2-40B4-BE49-F238E27FC236}">
                <a16:creationId xmlns:a16="http://schemas.microsoft.com/office/drawing/2014/main" id="{66C4522B-5FE9-D442-9877-B9A362673045}"/>
              </a:ext>
            </a:extLst>
          </p:cNvPr>
          <p:cNvPicPr>
            <a:picLocks noChangeAspect="1"/>
          </p:cNvPicPr>
          <p:nvPr/>
        </p:nvPicPr>
        <p:blipFill>
          <a:blip r:embed="rId30"/>
          <a:stretch>
            <a:fillRect/>
          </a:stretch>
        </p:blipFill>
        <p:spPr>
          <a:xfrm>
            <a:off x="3242711" y="1095370"/>
            <a:ext cx="660299" cy="660299"/>
          </a:xfrm>
          <a:prstGeom prst="rect">
            <a:avLst/>
          </a:prstGeom>
        </p:spPr>
      </p:pic>
      <p:pic>
        <p:nvPicPr>
          <p:cNvPr id="7" name="Imagen 6" descr="Imagen que contiene reloj&#10;&#10;Descripción generada automáticamente">
            <a:extLst>
              <a:ext uri="{FF2B5EF4-FFF2-40B4-BE49-F238E27FC236}">
                <a16:creationId xmlns:a16="http://schemas.microsoft.com/office/drawing/2014/main" id="{02BADF45-CB7F-4E4B-ADF3-C222AF3AD5C9}"/>
              </a:ext>
            </a:extLst>
          </p:cNvPr>
          <p:cNvPicPr>
            <a:picLocks noChangeAspect="1"/>
          </p:cNvPicPr>
          <p:nvPr/>
        </p:nvPicPr>
        <p:blipFill>
          <a:blip r:embed="rId31"/>
          <a:stretch>
            <a:fillRect/>
          </a:stretch>
        </p:blipFill>
        <p:spPr>
          <a:xfrm>
            <a:off x="2055573" y="2902654"/>
            <a:ext cx="670389" cy="667026"/>
          </a:xfrm>
          <a:prstGeom prst="rect">
            <a:avLst/>
          </a:prstGeom>
        </p:spPr>
      </p:pic>
      <p:pic>
        <p:nvPicPr>
          <p:cNvPr id="4" name="Imagen 3">
            <a:extLst>
              <a:ext uri="{FF2B5EF4-FFF2-40B4-BE49-F238E27FC236}">
                <a16:creationId xmlns:a16="http://schemas.microsoft.com/office/drawing/2014/main" id="{3934D4B9-E0F6-6838-7F01-DBCD4C700D29}"/>
              </a:ext>
            </a:extLst>
          </p:cNvPr>
          <p:cNvPicPr>
            <a:picLocks noChangeAspect="1"/>
          </p:cNvPicPr>
          <p:nvPr/>
        </p:nvPicPr>
        <p:blipFill>
          <a:blip r:embed="rId32"/>
          <a:stretch>
            <a:fillRect/>
          </a:stretch>
        </p:blipFill>
        <p:spPr>
          <a:xfrm>
            <a:off x="577509" y="2944628"/>
            <a:ext cx="1238368" cy="348291"/>
          </a:xfrm>
          <a:prstGeom prst="rect">
            <a:avLst/>
          </a:prstGeom>
        </p:spPr>
      </p:pic>
      <p:pic>
        <p:nvPicPr>
          <p:cNvPr id="8" name="Imagen 7">
            <a:extLst>
              <a:ext uri="{FF2B5EF4-FFF2-40B4-BE49-F238E27FC236}">
                <a16:creationId xmlns:a16="http://schemas.microsoft.com/office/drawing/2014/main" id="{E2C336F7-F793-4F09-9B79-C81DC5BC981D}"/>
              </a:ext>
            </a:extLst>
          </p:cNvPr>
          <p:cNvPicPr>
            <a:picLocks noChangeAspect="1"/>
          </p:cNvPicPr>
          <p:nvPr/>
        </p:nvPicPr>
        <p:blipFill>
          <a:blip r:embed="rId33"/>
          <a:stretch>
            <a:fillRect/>
          </a:stretch>
        </p:blipFill>
        <p:spPr>
          <a:xfrm>
            <a:off x="867966" y="4248737"/>
            <a:ext cx="855665" cy="855665"/>
          </a:xfrm>
          <a:prstGeom prst="rect">
            <a:avLst/>
          </a:prstGeom>
        </p:spPr>
      </p:pic>
      <p:pic>
        <p:nvPicPr>
          <p:cNvPr id="9" name="Imagen 8" descr="Imagen que contiene pájaro, ave, flor, árbol&#10;&#10;Descripción generada automáticamente">
            <a:extLst>
              <a:ext uri="{FF2B5EF4-FFF2-40B4-BE49-F238E27FC236}">
                <a16:creationId xmlns:a16="http://schemas.microsoft.com/office/drawing/2014/main" id="{74BCA1D0-1CF6-DC7B-23AD-59148DCBBED4}"/>
              </a:ext>
            </a:extLst>
          </p:cNvPr>
          <p:cNvPicPr>
            <a:picLocks noChangeAspect="1"/>
          </p:cNvPicPr>
          <p:nvPr/>
        </p:nvPicPr>
        <p:blipFill>
          <a:blip r:embed="rId34"/>
          <a:stretch>
            <a:fillRect/>
          </a:stretch>
        </p:blipFill>
        <p:spPr>
          <a:xfrm>
            <a:off x="1918588" y="3648310"/>
            <a:ext cx="821531" cy="821531"/>
          </a:xfrm>
          <a:prstGeom prst="rect">
            <a:avLst/>
          </a:prstGeom>
        </p:spPr>
      </p:pic>
      <p:pic>
        <p:nvPicPr>
          <p:cNvPr id="11" name="Imagen 10">
            <a:extLst>
              <a:ext uri="{FF2B5EF4-FFF2-40B4-BE49-F238E27FC236}">
                <a16:creationId xmlns:a16="http://schemas.microsoft.com/office/drawing/2014/main" id="{08E55D7C-DC67-0F9B-7B0D-37255F36F40F}"/>
              </a:ext>
            </a:extLst>
          </p:cNvPr>
          <p:cNvPicPr>
            <a:picLocks noChangeAspect="1"/>
          </p:cNvPicPr>
          <p:nvPr/>
        </p:nvPicPr>
        <p:blipFill>
          <a:blip r:embed="rId35"/>
          <a:stretch>
            <a:fillRect/>
          </a:stretch>
        </p:blipFill>
        <p:spPr>
          <a:xfrm>
            <a:off x="11002214" y="2716526"/>
            <a:ext cx="712474" cy="712474"/>
          </a:xfrm>
          <a:prstGeom prst="rect">
            <a:avLst/>
          </a:prstGeom>
        </p:spPr>
      </p:pic>
      <p:pic>
        <p:nvPicPr>
          <p:cNvPr id="13" name="Imagen 12" descr="Imagen que contiene dibujo&#10;&#10;Descripción generada automáticamente">
            <a:extLst>
              <a:ext uri="{FF2B5EF4-FFF2-40B4-BE49-F238E27FC236}">
                <a16:creationId xmlns:a16="http://schemas.microsoft.com/office/drawing/2014/main" id="{F9371815-CB71-F461-93BB-DAB3CD3F55EB}"/>
              </a:ext>
            </a:extLst>
          </p:cNvPr>
          <p:cNvPicPr>
            <a:picLocks noChangeAspect="1"/>
          </p:cNvPicPr>
          <p:nvPr/>
        </p:nvPicPr>
        <p:blipFill>
          <a:blip r:embed="rId36"/>
          <a:stretch>
            <a:fillRect/>
          </a:stretch>
        </p:blipFill>
        <p:spPr>
          <a:xfrm>
            <a:off x="9909755" y="2827148"/>
            <a:ext cx="757955" cy="294919"/>
          </a:xfrm>
          <a:prstGeom prst="rect">
            <a:avLst/>
          </a:prstGeom>
        </p:spPr>
      </p:pic>
      <p:pic>
        <p:nvPicPr>
          <p:cNvPr id="15" name="Imagen 14">
            <a:extLst>
              <a:ext uri="{FF2B5EF4-FFF2-40B4-BE49-F238E27FC236}">
                <a16:creationId xmlns:a16="http://schemas.microsoft.com/office/drawing/2014/main" id="{30CA3D7D-9823-FCC7-2E6A-261EBF23BA62}"/>
              </a:ext>
            </a:extLst>
          </p:cNvPr>
          <p:cNvPicPr>
            <a:picLocks noChangeAspect="1"/>
          </p:cNvPicPr>
          <p:nvPr/>
        </p:nvPicPr>
        <p:blipFill>
          <a:blip r:embed="rId37"/>
          <a:stretch>
            <a:fillRect/>
          </a:stretch>
        </p:blipFill>
        <p:spPr>
          <a:xfrm>
            <a:off x="2990892" y="3634335"/>
            <a:ext cx="705755" cy="705755"/>
          </a:xfrm>
          <a:prstGeom prst="rect">
            <a:avLst/>
          </a:prstGeom>
        </p:spPr>
      </p:pic>
      <p:pic>
        <p:nvPicPr>
          <p:cNvPr id="17" name="Imagen 16" descr="Imagen que contiene competencia de atletismo&#10;&#10;Descripción generada automáticamente">
            <a:extLst>
              <a:ext uri="{FF2B5EF4-FFF2-40B4-BE49-F238E27FC236}">
                <a16:creationId xmlns:a16="http://schemas.microsoft.com/office/drawing/2014/main" id="{BFA733A6-9A6B-DF3E-2C59-1953448165C6}"/>
              </a:ext>
            </a:extLst>
          </p:cNvPr>
          <p:cNvPicPr>
            <a:picLocks noChangeAspect="1"/>
          </p:cNvPicPr>
          <p:nvPr/>
        </p:nvPicPr>
        <p:blipFill>
          <a:blip r:embed="rId38"/>
          <a:stretch>
            <a:fillRect/>
          </a:stretch>
        </p:blipFill>
        <p:spPr>
          <a:xfrm>
            <a:off x="7861991" y="3590887"/>
            <a:ext cx="709948" cy="709948"/>
          </a:xfrm>
          <a:prstGeom prst="rect">
            <a:avLst/>
          </a:prstGeom>
        </p:spPr>
      </p:pic>
      <p:pic>
        <p:nvPicPr>
          <p:cNvPr id="19" name="Imagen 18" descr="Imagen que contiene dibujo&#10;&#10;Descripción generada automáticamente">
            <a:extLst>
              <a:ext uri="{FF2B5EF4-FFF2-40B4-BE49-F238E27FC236}">
                <a16:creationId xmlns:a16="http://schemas.microsoft.com/office/drawing/2014/main" id="{D71264C6-ED07-865C-4A11-8128CCAFE2B1}"/>
              </a:ext>
            </a:extLst>
          </p:cNvPr>
          <p:cNvPicPr>
            <a:picLocks noChangeAspect="1"/>
          </p:cNvPicPr>
          <p:nvPr/>
        </p:nvPicPr>
        <p:blipFill>
          <a:blip r:embed="rId39"/>
          <a:stretch>
            <a:fillRect/>
          </a:stretch>
        </p:blipFill>
        <p:spPr>
          <a:xfrm>
            <a:off x="8848138" y="3565082"/>
            <a:ext cx="939169" cy="712474"/>
          </a:xfrm>
          <a:prstGeom prst="rect">
            <a:avLst/>
          </a:prstGeom>
        </p:spPr>
      </p:pic>
      <p:pic>
        <p:nvPicPr>
          <p:cNvPr id="21" name="Imagen 20" descr="Imagen que contiene dibujo&#10;&#10;Descripción generada automáticamente">
            <a:extLst>
              <a:ext uri="{FF2B5EF4-FFF2-40B4-BE49-F238E27FC236}">
                <a16:creationId xmlns:a16="http://schemas.microsoft.com/office/drawing/2014/main" id="{B429F8FF-97D5-4689-6902-59E534261C72}"/>
              </a:ext>
            </a:extLst>
          </p:cNvPr>
          <p:cNvPicPr>
            <a:picLocks noChangeAspect="1"/>
          </p:cNvPicPr>
          <p:nvPr/>
        </p:nvPicPr>
        <p:blipFill>
          <a:blip r:embed="rId40"/>
          <a:stretch>
            <a:fillRect/>
          </a:stretch>
        </p:blipFill>
        <p:spPr>
          <a:xfrm>
            <a:off x="676262" y="3609243"/>
            <a:ext cx="1216182" cy="810788"/>
          </a:xfrm>
          <a:prstGeom prst="rect">
            <a:avLst/>
          </a:prstGeom>
        </p:spPr>
      </p:pic>
      <p:pic>
        <p:nvPicPr>
          <p:cNvPr id="22" name="Imagen 21" descr="Imagen que contiene sostener, dibujo, hombre&#10;&#10;Descripción generada automáticamente">
            <a:extLst>
              <a:ext uri="{FF2B5EF4-FFF2-40B4-BE49-F238E27FC236}">
                <a16:creationId xmlns:a16="http://schemas.microsoft.com/office/drawing/2014/main" id="{AE602095-3EAA-4A9C-0F6D-4DFE825EDB5C}"/>
              </a:ext>
            </a:extLst>
          </p:cNvPr>
          <p:cNvPicPr>
            <a:picLocks noChangeAspect="1"/>
          </p:cNvPicPr>
          <p:nvPr/>
        </p:nvPicPr>
        <p:blipFill>
          <a:blip r:embed="rId41"/>
          <a:stretch>
            <a:fillRect/>
          </a:stretch>
        </p:blipFill>
        <p:spPr>
          <a:xfrm>
            <a:off x="10980442" y="3489546"/>
            <a:ext cx="709948" cy="709948"/>
          </a:xfrm>
          <a:prstGeom prst="rect">
            <a:avLst/>
          </a:prstGeom>
        </p:spPr>
      </p:pic>
      <p:pic>
        <p:nvPicPr>
          <p:cNvPr id="23" name="Imagen 22">
            <a:extLst>
              <a:ext uri="{FF2B5EF4-FFF2-40B4-BE49-F238E27FC236}">
                <a16:creationId xmlns:a16="http://schemas.microsoft.com/office/drawing/2014/main" id="{3604897F-EFC8-D85E-31EF-4F41347BC404}"/>
              </a:ext>
            </a:extLst>
          </p:cNvPr>
          <p:cNvPicPr>
            <a:picLocks noChangeAspect="1"/>
          </p:cNvPicPr>
          <p:nvPr/>
        </p:nvPicPr>
        <p:blipFill>
          <a:blip r:embed="rId42"/>
          <a:stretch>
            <a:fillRect/>
          </a:stretch>
        </p:blipFill>
        <p:spPr>
          <a:xfrm>
            <a:off x="6641991" y="3648310"/>
            <a:ext cx="767344" cy="639453"/>
          </a:xfrm>
          <a:prstGeom prst="rect">
            <a:avLst/>
          </a:prstGeom>
        </p:spPr>
      </p:pic>
      <p:pic>
        <p:nvPicPr>
          <p:cNvPr id="25" name="Imagen 24">
            <a:extLst>
              <a:ext uri="{FF2B5EF4-FFF2-40B4-BE49-F238E27FC236}">
                <a16:creationId xmlns:a16="http://schemas.microsoft.com/office/drawing/2014/main" id="{1F8D2B3C-7B52-B8C0-FC98-F17C46BBA3C4}"/>
              </a:ext>
            </a:extLst>
          </p:cNvPr>
          <p:cNvPicPr>
            <a:picLocks noChangeAspect="1"/>
          </p:cNvPicPr>
          <p:nvPr/>
        </p:nvPicPr>
        <p:blipFill>
          <a:blip r:embed="rId43"/>
          <a:stretch>
            <a:fillRect/>
          </a:stretch>
        </p:blipFill>
        <p:spPr>
          <a:xfrm>
            <a:off x="4158693" y="3609243"/>
            <a:ext cx="699573" cy="673236"/>
          </a:xfrm>
          <a:prstGeom prst="rect">
            <a:avLst/>
          </a:prstGeom>
        </p:spPr>
      </p:pic>
      <p:pic>
        <p:nvPicPr>
          <p:cNvPr id="27" name="Imagen 26" descr="Imagen que contiene edificio, dibujo&#10;&#10;Descripción generada automáticamente">
            <a:extLst>
              <a:ext uri="{FF2B5EF4-FFF2-40B4-BE49-F238E27FC236}">
                <a16:creationId xmlns:a16="http://schemas.microsoft.com/office/drawing/2014/main" id="{FF1EE9A4-2CF9-0E30-1DBC-B7FD6152E8EC}"/>
              </a:ext>
            </a:extLst>
          </p:cNvPr>
          <p:cNvPicPr>
            <a:picLocks noChangeAspect="1"/>
          </p:cNvPicPr>
          <p:nvPr/>
        </p:nvPicPr>
        <p:blipFill>
          <a:blip r:embed="rId44"/>
          <a:stretch>
            <a:fillRect/>
          </a:stretch>
        </p:blipFill>
        <p:spPr>
          <a:xfrm>
            <a:off x="5570453" y="3609243"/>
            <a:ext cx="593237" cy="562814"/>
          </a:xfrm>
          <a:prstGeom prst="rect">
            <a:avLst/>
          </a:prstGeom>
        </p:spPr>
      </p:pic>
      <p:pic>
        <p:nvPicPr>
          <p:cNvPr id="37" name="Imagen 36">
            <a:extLst>
              <a:ext uri="{FF2B5EF4-FFF2-40B4-BE49-F238E27FC236}">
                <a16:creationId xmlns:a16="http://schemas.microsoft.com/office/drawing/2014/main" id="{73B42551-F574-82AA-4136-BB4AAF59B209}"/>
              </a:ext>
            </a:extLst>
          </p:cNvPr>
          <p:cNvPicPr>
            <a:picLocks noChangeAspect="1"/>
          </p:cNvPicPr>
          <p:nvPr/>
        </p:nvPicPr>
        <p:blipFill>
          <a:blip r:embed="rId45"/>
          <a:stretch>
            <a:fillRect/>
          </a:stretch>
        </p:blipFill>
        <p:spPr>
          <a:xfrm>
            <a:off x="10041207" y="3457475"/>
            <a:ext cx="655263" cy="791262"/>
          </a:xfrm>
          <a:prstGeom prst="rect">
            <a:avLst/>
          </a:prstGeom>
        </p:spPr>
      </p:pic>
      <p:pic>
        <p:nvPicPr>
          <p:cNvPr id="39" name="Imagen 38" descr="Imagen que contiene dibujo&#10;&#10;Descripción generada automáticamente">
            <a:extLst>
              <a:ext uri="{FF2B5EF4-FFF2-40B4-BE49-F238E27FC236}">
                <a16:creationId xmlns:a16="http://schemas.microsoft.com/office/drawing/2014/main" id="{81BFCB6A-CBE2-4582-2879-B1C8E5572AD8}"/>
              </a:ext>
            </a:extLst>
          </p:cNvPr>
          <p:cNvPicPr>
            <a:picLocks noChangeAspect="1"/>
          </p:cNvPicPr>
          <p:nvPr/>
        </p:nvPicPr>
        <p:blipFill>
          <a:blip r:embed="rId46"/>
          <a:stretch>
            <a:fillRect/>
          </a:stretch>
        </p:blipFill>
        <p:spPr>
          <a:xfrm>
            <a:off x="5284207" y="5134302"/>
            <a:ext cx="1019036" cy="636897"/>
          </a:xfrm>
          <a:prstGeom prst="rect">
            <a:avLst/>
          </a:prstGeom>
        </p:spPr>
      </p:pic>
      <p:pic>
        <p:nvPicPr>
          <p:cNvPr id="41" name="Imagen 40">
            <a:extLst>
              <a:ext uri="{FF2B5EF4-FFF2-40B4-BE49-F238E27FC236}">
                <a16:creationId xmlns:a16="http://schemas.microsoft.com/office/drawing/2014/main" id="{4FA93A0F-9B8C-B166-C096-53579AAD64D3}"/>
              </a:ext>
            </a:extLst>
          </p:cNvPr>
          <p:cNvPicPr>
            <a:picLocks noChangeAspect="1"/>
          </p:cNvPicPr>
          <p:nvPr/>
        </p:nvPicPr>
        <p:blipFill>
          <a:blip r:embed="rId47"/>
          <a:stretch>
            <a:fillRect/>
          </a:stretch>
        </p:blipFill>
        <p:spPr>
          <a:xfrm>
            <a:off x="2970956" y="4392818"/>
            <a:ext cx="668866" cy="575225"/>
          </a:xfrm>
          <a:prstGeom prst="rect">
            <a:avLst/>
          </a:prstGeom>
        </p:spPr>
      </p:pic>
      <p:pic>
        <p:nvPicPr>
          <p:cNvPr id="43" name="Imagen 42" descr="Imagen que contiene dibujo&#10;&#10;Descripción generada automáticamente">
            <a:extLst>
              <a:ext uri="{FF2B5EF4-FFF2-40B4-BE49-F238E27FC236}">
                <a16:creationId xmlns:a16="http://schemas.microsoft.com/office/drawing/2014/main" id="{137E9D26-B1DC-C89B-8D3E-76557160BC6C}"/>
              </a:ext>
            </a:extLst>
          </p:cNvPr>
          <p:cNvPicPr>
            <a:picLocks noChangeAspect="1"/>
          </p:cNvPicPr>
          <p:nvPr/>
        </p:nvPicPr>
        <p:blipFill>
          <a:blip r:embed="rId48"/>
          <a:stretch>
            <a:fillRect/>
          </a:stretch>
        </p:blipFill>
        <p:spPr>
          <a:xfrm>
            <a:off x="2080189" y="4422296"/>
            <a:ext cx="530180" cy="570401"/>
          </a:xfrm>
          <a:prstGeom prst="rect">
            <a:avLst/>
          </a:prstGeom>
        </p:spPr>
      </p:pic>
      <p:pic>
        <p:nvPicPr>
          <p:cNvPr id="45" name="Imagen 44">
            <a:extLst>
              <a:ext uri="{FF2B5EF4-FFF2-40B4-BE49-F238E27FC236}">
                <a16:creationId xmlns:a16="http://schemas.microsoft.com/office/drawing/2014/main" id="{F3C691A6-F79B-7B38-4C10-B45CA61D551A}"/>
              </a:ext>
            </a:extLst>
          </p:cNvPr>
          <p:cNvPicPr>
            <a:picLocks noChangeAspect="1"/>
          </p:cNvPicPr>
          <p:nvPr/>
        </p:nvPicPr>
        <p:blipFill>
          <a:blip r:embed="rId49"/>
          <a:stretch>
            <a:fillRect/>
          </a:stretch>
        </p:blipFill>
        <p:spPr>
          <a:xfrm>
            <a:off x="6697319" y="4349237"/>
            <a:ext cx="654663" cy="654663"/>
          </a:xfrm>
          <a:prstGeom prst="rect">
            <a:avLst/>
          </a:prstGeom>
        </p:spPr>
      </p:pic>
      <p:pic>
        <p:nvPicPr>
          <p:cNvPr id="46" name="Imagen 45" descr="Imagen que contiene dibujo, alimentos&#10;&#10;Descripción generada automáticamente">
            <a:extLst>
              <a:ext uri="{FF2B5EF4-FFF2-40B4-BE49-F238E27FC236}">
                <a16:creationId xmlns:a16="http://schemas.microsoft.com/office/drawing/2014/main" id="{85976F24-AD2D-FA6B-3474-7640B2B2B60A}"/>
              </a:ext>
            </a:extLst>
          </p:cNvPr>
          <p:cNvPicPr>
            <a:picLocks noChangeAspect="1"/>
          </p:cNvPicPr>
          <p:nvPr/>
        </p:nvPicPr>
        <p:blipFill>
          <a:blip r:embed="rId50"/>
          <a:stretch>
            <a:fillRect/>
          </a:stretch>
        </p:blipFill>
        <p:spPr>
          <a:xfrm>
            <a:off x="4144786" y="4411059"/>
            <a:ext cx="673236" cy="673236"/>
          </a:xfrm>
          <a:prstGeom prst="rect">
            <a:avLst/>
          </a:prstGeom>
        </p:spPr>
      </p:pic>
      <p:pic>
        <p:nvPicPr>
          <p:cNvPr id="50" name="Imagen 49" descr="Imagen que contiene dibujo&#10;&#10;Descripción generada automáticamente">
            <a:extLst>
              <a:ext uri="{FF2B5EF4-FFF2-40B4-BE49-F238E27FC236}">
                <a16:creationId xmlns:a16="http://schemas.microsoft.com/office/drawing/2014/main" id="{34AB0740-C731-6D8A-46E4-7B552A390A7A}"/>
              </a:ext>
            </a:extLst>
          </p:cNvPr>
          <p:cNvPicPr>
            <a:picLocks noChangeAspect="1"/>
          </p:cNvPicPr>
          <p:nvPr/>
        </p:nvPicPr>
        <p:blipFill>
          <a:blip r:embed="rId51"/>
          <a:stretch>
            <a:fillRect/>
          </a:stretch>
        </p:blipFill>
        <p:spPr>
          <a:xfrm>
            <a:off x="5274079" y="4200751"/>
            <a:ext cx="1105377" cy="1105377"/>
          </a:xfrm>
          <a:prstGeom prst="rect">
            <a:avLst/>
          </a:prstGeom>
        </p:spPr>
      </p:pic>
      <p:pic>
        <p:nvPicPr>
          <p:cNvPr id="51" name="Imagen 50" descr="Imagen que contiene hombre, amarillo, dibujo&#10;&#10;Descripción generada automáticamente">
            <a:extLst>
              <a:ext uri="{FF2B5EF4-FFF2-40B4-BE49-F238E27FC236}">
                <a16:creationId xmlns:a16="http://schemas.microsoft.com/office/drawing/2014/main" id="{C8C7BC82-55FC-2BF6-83DE-146B3FEC1FCF}"/>
              </a:ext>
            </a:extLst>
          </p:cNvPr>
          <p:cNvPicPr>
            <a:picLocks noChangeAspect="1"/>
          </p:cNvPicPr>
          <p:nvPr/>
        </p:nvPicPr>
        <p:blipFill>
          <a:blip r:embed="rId52"/>
          <a:stretch>
            <a:fillRect/>
          </a:stretch>
        </p:blipFill>
        <p:spPr>
          <a:xfrm>
            <a:off x="10893578" y="4410020"/>
            <a:ext cx="905353" cy="724282"/>
          </a:xfrm>
          <a:prstGeom prst="rect">
            <a:avLst/>
          </a:prstGeom>
        </p:spPr>
      </p:pic>
      <p:pic>
        <p:nvPicPr>
          <p:cNvPr id="52" name="Imagen 51">
            <a:extLst>
              <a:ext uri="{FF2B5EF4-FFF2-40B4-BE49-F238E27FC236}">
                <a16:creationId xmlns:a16="http://schemas.microsoft.com/office/drawing/2014/main" id="{E11BD665-9B7B-2D02-516C-3CB3BC60FAC1}"/>
              </a:ext>
            </a:extLst>
          </p:cNvPr>
          <p:cNvPicPr>
            <a:picLocks noChangeAspect="1"/>
          </p:cNvPicPr>
          <p:nvPr/>
        </p:nvPicPr>
        <p:blipFill>
          <a:blip r:embed="rId53"/>
          <a:stretch>
            <a:fillRect/>
          </a:stretch>
        </p:blipFill>
        <p:spPr>
          <a:xfrm>
            <a:off x="863937" y="4868597"/>
            <a:ext cx="855665" cy="855665"/>
          </a:xfrm>
          <a:prstGeom prst="rect">
            <a:avLst/>
          </a:prstGeom>
        </p:spPr>
      </p:pic>
      <p:pic>
        <p:nvPicPr>
          <p:cNvPr id="54" name="Imagen 53" descr="Imagen que contiene alimentos, dibujo&#10;&#10;Descripción generada automáticamente">
            <a:extLst>
              <a:ext uri="{FF2B5EF4-FFF2-40B4-BE49-F238E27FC236}">
                <a16:creationId xmlns:a16="http://schemas.microsoft.com/office/drawing/2014/main" id="{13934915-D62B-099C-001B-0C887394FCDE}"/>
              </a:ext>
            </a:extLst>
          </p:cNvPr>
          <p:cNvPicPr>
            <a:picLocks noChangeAspect="1"/>
          </p:cNvPicPr>
          <p:nvPr/>
        </p:nvPicPr>
        <p:blipFill>
          <a:blip r:embed="rId54"/>
          <a:stretch>
            <a:fillRect/>
          </a:stretch>
        </p:blipFill>
        <p:spPr>
          <a:xfrm>
            <a:off x="7888968" y="4492155"/>
            <a:ext cx="726494" cy="568248"/>
          </a:xfrm>
          <a:prstGeom prst="rect">
            <a:avLst/>
          </a:prstGeom>
        </p:spPr>
      </p:pic>
      <p:pic>
        <p:nvPicPr>
          <p:cNvPr id="55" name="Imagen 54">
            <a:extLst>
              <a:ext uri="{FF2B5EF4-FFF2-40B4-BE49-F238E27FC236}">
                <a16:creationId xmlns:a16="http://schemas.microsoft.com/office/drawing/2014/main" id="{F611F308-9CA5-9E71-5F15-5854BDE84FA1}"/>
              </a:ext>
            </a:extLst>
          </p:cNvPr>
          <p:cNvPicPr>
            <a:picLocks noChangeAspect="1"/>
          </p:cNvPicPr>
          <p:nvPr/>
        </p:nvPicPr>
        <p:blipFill>
          <a:blip r:embed="rId55"/>
          <a:stretch>
            <a:fillRect/>
          </a:stretch>
        </p:blipFill>
        <p:spPr>
          <a:xfrm>
            <a:off x="1896575" y="4909162"/>
            <a:ext cx="1023754" cy="821531"/>
          </a:xfrm>
          <a:prstGeom prst="rect">
            <a:avLst/>
          </a:prstGeom>
        </p:spPr>
      </p:pic>
      <p:pic>
        <p:nvPicPr>
          <p:cNvPr id="56" name="Imagen 55" descr="Imagen que contiene negro, blanco, rojo, hombre&#10;&#10;Descripción generada automáticamente">
            <a:extLst>
              <a:ext uri="{FF2B5EF4-FFF2-40B4-BE49-F238E27FC236}">
                <a16:creationId xmlns:a16="http://schemas.microsoft.com/office/drawing/2014/main" id="{39F32688-4BC8-AA0E-217E-276DF43F2B11}"/>
              </a:ext>
            </a:extLst>
          </p:cNvPr>
          <p:cNvPicPr>
            <a:picLocks noChangeAspect="1"/>
          </p:cNvPicPr>
          <p:nvPr/>
        </p:nvPicPr>
        <p:blipFill>
          <a:blip r:embed="rId56"/>
          <a:stretch>
            <a:fillRect/>
          </a:stretch>
        </p:blipFill>
        <p:spPr>
          <a:xfrm>
            <a:off x="8941944" y="4392818"/>
            <a:ext cx="751556" cy="697213"/>
          </a:xfrm>
          <a:prstGeom prst="rect">
            <a:avLst/>
          </a:prstGeom>
        </p:spPr>
      </p:pic>
      <p:pic>
        <p:nvPicPr>
          <p:cNvPr id="57" name="Imagen 56" descr="Un conjunto de letras negras en un fondo blanco&#10;&#10;Descripción generada automáticamente">
            <a:extLst>
              <a:ext uri="{FF2B5EF4-FFF2-40B4-BE49-F238E27FC236}">
                <a16:creationId xmlns:a16="http://schemas.microsoft.com/office/drawing/2014/main" id="{A3671045-2940-3AB9-F853-E253D0DF4062}"/>
              </a:ext>
            </a:extLst>
          </p:cNvPr>
          <p:cNvPicPr>
            <a:picLocks noChangeAspect="1"/>
          </p:cNvPicPr>
          <p:nvPr/>
        </p:nvPicPr>
        <p:blipFill>
          <a:blip r:embed="rId57"/>
          <a:stretch>
            <a:fillRect/>
          </a:stretch>
        </p:blipFill>
        <p:spPr>
          <a:xfrm>
            <a:off x="9921052" y="4361396"/>
            <a:ext cx="821531" cy="821531"/>
          </a:xfrm>
          <a:prstGeom prst="rect">
            <a:avLst/>
          </a:prstGeom>
        </p:spPr>
      </p:pic>
      <p:pic>
        <p:nvPicPr>
          <p:cNvPr id="58" name="Picture 2">
            <a:extLst>
              <a:ext uri="{FF2B5EF4-FFF2-40B4-BE49-F238E27FC236}">
                <a16:creationId xmlns:a16="http://schemas.microsoft.com/office/drawing/2014/main" id="{23D33943-F0C7-7657-82B2-86199487E9E2}"/>
              </a:ext>
            </a:extLst>
          </p:cNvPr>
          <p:cNvPicPr>
            <a:picLocks noChangeAspect="1" noChangeArrowheads="1"/>
          </p:cNvPicPr>
          <p:nvPr/>
        </p:nvPicPr>
        <p:blipFill>
          <a:blip r:embed="rId58" cstate="print"/>
          <a:srcRect/>
          <a:stretch>
            <a:fillRect/>
          </a:stretch>
        </p:blipFill>
        <p:spPr bwMode="auto">
          <a:xfrm>
            <a:off x="4015524" y="5240573"/>
            <a:ext cx="882853" cy="660300"/>
          </a:xfrm>
          <a:prstGeom prst="rect">
            <a:avLst/>
          </a:prstGeom>
          <a:noFill/>
          <a:ln w="9525">
            <a:noFill/>
            <a:miter lim="800000"/>
            <a:headEnd/>
            <a:tailEnd/>
          </a:ln>
        </p:spPr>
      </p:pic>
      <p:pic>
        <p:nvPicPr>
          <p:cNvPr id="60" name="Imagen 59" descr="Imagen que contiene alimentos, dibujo&#10;&#10;Descripción generada automáticamente">
            <a:extLst>
              <a:ext uri="{FF2B5EF4-FFF2-40B4-BE49-F238E27FC236}">
                <a16:creationId xmlns:a16="http://schemas.microsoft.com/office/drawing/2014/main" id="{B133ACD9-84E5-A08A-972F-3B8676D28FEC}"/>
              </a:ext>
            </a:extLst>
          </p:cNvPr>
          <p:cNvPicPr>
            <a:picLocks noChangeAspect="1"/>
          </p:cNvPicPr>
          <p:nvPr/>
        </p:nvPicPr>
        <p:blipFill>
          <a:blip r:embed="rId59"/>
          <a:stretch>
            <a:fillRect/>
          </a:stretch>
        </p:blipFill>
        <p:spPr>
          <a:xfrm>
            <a:off x="825203" y="5730693"/>
            <a:ext cx="1029469" cy="772102"/>
          </a:xfrm>
          <a:prstGeom prst="rect">
            <a:avLst/>
          </a:prstGeom>
        </p:spPr>
      </p:pic>
      <p:pic>
        <p:nvPicPr>
          <p:cNvPr id="61" name="Imagen 60" descr="Imagen que contiene dibujo&#10;&#10;Descripción generada automáticamente">
            <a:extLst>
              <a:ext uri="{FF2B5EF4-FFF2-40B4-BE49-F238E27FC236}">
                <a16:creationId xmlns:a16="http://schemas.microsoft.com/office/drawing/2014/main" id="{A5D42926-867F-92BA-9AC5-13D24C6FCA9A}"/>
              </a:ext>
            </a:extLst>
          </p:cNvPr>
          <p:cNvPicPr>
            <a:picLocks noChangeAspect="1"/>
          </p:cNvPicPr>
          <p:nvPr/>
        </p:nvPicPr>
        <p:blipFill>
          <a:blip r:embed="rId60"/>
          <a:stretch>
            <a:fillRect/>
          </a:stretch>
        </p:blipFill>
        <p:spPr>
          <a:xfrm>
            <a:off x="11081908" y="5173500"/>
            <a:ext cx="686351" cy="686351"/>
          </a:xfrm>
          <a:prstGeom prst="rect">
            <a:avLst/>
          </a:prstGeom>
        </p:spPr>
      </p:pic>
      <p:pic>
        <p:nvPicPr>
          <p:cNvPr id="62" name="Imagen 61" descr="Imagen que contiene dibujo&#10;&#10;Descripción generada automáticamente">
            <a:extLst>
              <a:ext uri="{FF2B5EF4-FFF2-40B4-BE49-F238E27FC236}">
                <a16:creationId xmlns:a16="http://schemas.microsoft.com/office/drawing/2014/main" id="{E831DA26-D6A8-2A40-B070-EEACE53B2779}"/>
              </a:ext>
            </a:extLst>
          </p:cNvPr>
          <p:cNvPicPr>
            <a:picLocks noChangeAspect="1"/>
          </p:cNvPicPr>
          <p:nvPr/>
        </p:nvPicPr>
        <p:blipFill>
          <a:blip r:embed="rId61"/>
          <a:stretch>
            <a:fillRect/>
          </a:stretch>
        </p:blipFill>
        <p:spPr>
          <a:xfrm>
            <a:off x="7827746" y="5173500"/>
            <a:ext cx="800834" cy="800834"/>
          </a:xfrm>
          <a:prstGeom prst="rect">
            <a:avLst/>
          </a:prstGeom>
        </p:spPr>
      </p:pic>
      <p:pic>
        <p:nvPicPr>
          <p:cNvPr id="63" name="Imagen 62" descr="Imagen que contiene competencia de atletismo&#10;&#10;Descripción generada automáticamente">
            <a:extLst>
              <a:ext uri="{FF2B5EF4-FFF2-40B4-BE49-F238E27FC236}">
                <a16:creationId xmlns:a16="http://schemas.microsoft.com/office/drawing/2014/main" id="{1749BB81-A936-786B-9445-9FD5E2924DB6}"/>
              </a:ext>
            </a:extLst>
          </p:cNvPr>
          <p:cNvPicPr>
            <a:picLocks noChangeAspect="1"/>
          </p:cNvPicPr>
          <p:nvPr/>
        </p:nvPicPr>
        <p:blipFill>
          <a:blip r:embed="rId62"/>
          <a:stretch>
            <a:fillRect/>
          </a:stretch>
        </p:blipFill>
        <p:spPr>
          <a:xfrm>
            <a:off x="9996549" y="5089856"/>
            <a:ext cx="821531" cy="821531"/>
          </a:xfrm>
          <a:prstGeom prst="rect">
            <a:avLst/>
          </a:prstGeom>
        </p:spPr>
      </p:pic>
      <p:pic>
        <p:nvPicPr>
          <p:cNvPr id="64" name="Imagen 63">
            <a:extLst>
              <a:ext uri="{FF2B5EF4-FFF2-40B4-BE49-F238E27FC236}">
                <a16:creationId xmlns:a16="http://schemas.microsoft.com/office/drawing/2014/main" id="{56815A28-536E-8AC6-A903-4C23B2DFBE30}"/>
              </a:ext>
            </a:extLst>
          </p:cNvPr>
          <p:cNvPicPr>
            <a:picLocks noChangeAspect="1"/>
          </p:cNvPicPr>
          <p:nvPr/>
        </p:nvPicPr>
        <p:blipFill>
          <a:blip r:embed="rId63"/>
          <a:stretch>
            <a:fillRect/>
          </a:stretch>
        </p:blipFill>
        <p:spPr>
          <a:xfrm>
            <a:off x="5442494" y="5529731"/>
            <a:ext cx="709948" cy="709948"/>
          </a:xfrm>
          <a:prstGeom prst="rect">
            <a:avLst/>
          </a:prstGeom>
        </p:spPr>
      </p:pic>
      <p:pic>
        <p:nvPicPr>
          <p:cNvPr id="65" name="Imagen 64" descr="Imagen que contiene dibujo&#10;&#10;Descripción generada automáticamente">
            <a:extLst>
              <a:ext uri="{FF2B5EF4-FFF2-40B4-BE49-F238E27FC236}">
                <a16:creationId xmlns:a16="http://schemas.microsoft.com/office/drawing/2014/main" id="{FB293C87-8B09-C6A3-9659-254124C7070C}"/>
              </a:ext>
            </a:extLst>
          </p:cNvPr>
          <p:cNvPicPr>
            <a:picLocks noChangeAspect="1"/>
          </p:cNvPicPr>
          <p:nvPr/>
        </p:nvPicPr>
        <p:blipFill>
          <a:blip r:embed="rId64"/>
          <a:stretch>
            <a:fillRect/>
          </a:stretch>
        </p:blipFill>
        <p:spPr>
          <a:xfrm>
            <a:off x="9012117" y="5129722"/>
            <a:ext cx="654663" cy="704510"/>
          </a:xfrm>
          <a:prstGeom prst="rect">
            <a:avLst/>
          </a:prstGeom>
        </p:spPr>
      </p:pic>
      <p:pic>
        <p:nvPicPr>
          <p:cNvPr id="67" name="Imagen 66" descr="Imagen que contiene camiseta&#10;&#10;Descripción generada automáticamente">
            <a:extLst>
              <a:ext uri="{FF2B5EF4-FFF2-40B4-BE49-F238E27FC236}">
                <a16:creationId xmlns:a16="http://schemas.microsoft.com/office/drawing/2014/main" id="{AC079084-7BF9-D53E-5145-6C31DA0ED0C7}"/>
              </a:ext>
            </a:extLst>
          </p:cNvPr>
          <p:cNvPicPr>
            <a:picLocks noChangeAspect="1"/>
          </p:cNvPicPr>
          <p:nvPr/>
        </p:nvPicPr>
        <p:blipFill>
          <a:blip r:embed="rId65"/>
          <a:stretch>
            <a:fillRect/>
          </a:stretch>
        </p:blipFill>
        <p:spPr>
          <a:xfrm>
            <a:off x="2937057" y="5014444"/>
            <a:ext cx="814050" cy="723600"/>
          </a:xfrm>
          <a:prstGeom prst="rect">
            <a:avLst/>
          </a:prstGeom>
        </p:spPr>
      </p:pic>
      <p:pic>
        <p:nvPicPr>
          <p:cNvPr id="68" name="Imagen 67" descr="Imagen que contiene laptop, negro, computadora, firmar&#10;&#10;Descripción generada automáticamente">
            <a:extLst>
              <a:ext uri="{FF2B5EF4-FFF2-40B4-BE49-F238E27FC236}">
                <a16:creationId xmlns:a16="http://schemas.microsoft.com/office/drawing/2014/main" id="{0E4D2058-6AC5-A9FE-3BC0-B3B3814867BC}"/>
              </a:ext>
            </a:extLst>
          </p:cNvPr>
          <p:cNvPicPr>
            <a:picLocks noChangeAspect="1"/>
          </p:cNvPicPr>
          <p:nvPr/>
        </p:nvPicPr>
        <p:blipFill>
          <a:blip r:embed="rId66"/>
          <a:stretch>
            <a:fillRect/>
          </a:stretch>
        </p:blipFill>
        <p:spPr>
          <a:xfrm>
            <a:off x="6665928" y="5084295"/>
            <a:ext cx="753472" cy="753472"/>
          </a:xfrm>
          <a:prstGeom prst="rect">
            <a:avLst/>
          </a:prstGeom>
        </p:spPr>
      </p:pic>
      <p:pic>
        <p:nvPicPr>
          <p:cNvPr id="69" name="Imagen 68">
            <a:extLst>
              <a:ext uri="{FF2B5EF4-FFF2-40B4-BE49-F238E27FC236}">
                <a16:creationId xmlns:a16="http://schemas.microsoft.com/office/drawing/2014/main" id="{B7A35ED9-7B48-B1F7-D566-93EA240C97F9}"/>
              </a:ext>
            </a:extLst>
          </p:cNvPr>
          <p:cNvPicPr>
            <a:picLocks noChangeAspect="1"/>
          </p:cNvPicPr>
          <p:nvPr/>
        </p:nvPicPr>
        <p:blipFill>
          <a:blip r:embed="rId67"/>
          <a:stretch>
            <a:fillRect/>
          </a:stretch>
        </p:blipFill>
        <p:spPr>
          <a:xfrm>
            <a:off x="1958129" y="5766683"/>
            <a:ext cx="840691" cy="697213"/>
          </a:xfrm>
          <a:prstGeom prst="rect">
            <a:avLst/>
          </a:prstGeom>
        </p:spPr>
      </p:pic>
      <p:pic>
        <p:nvPicPr>
          <p:cNvPr id="77" name="Imagen 76" descr="Imagen que contiene objeto&#10;&#10;Descripción generada automáticamente">
            <a:extLst>
              <a:ext uri="{FF2B5EF4-FFF2-40B4-BE49-F238E27FC236}">
                <a16:creationId xmlns:a16="http://schemas.microsoft.com/office/drawing/2014/main" id="{C7D9322A-0659-2355-75C9-3DFFC094808C}"/>
              </a:ext>
            </a:extLst>
          </p:cNvPr>
          <p:cNvPicPr>
            <a:picLocks noChangeAspect="1"/>
          </p:cNvPicPr>
          <p:nvPr/>
        </p:nvPicPr>
        <p:blipFill>
          <a:blip r:embed="rId68"/>
          <a:stretch>
            <a:fillRect/>
          </a:stretch>
        </p:blipFill>
        <p:spPr>
          <a:xfrm>
            <a:off x="5324571" y="6232743"/>
            <a:ext cx="1153095" cy="438677"/>
          </a:xfrm>
          <a:prstGeom prst="rect">
            <a:avLst/>
          </a:prstGeom>
        </p:spPr>
      </p:pic>
      <p:pic>
        <p:nvPicPr>
          <p:cNvPr id="78" name="Imagen 77" descr="Imagen que contiene señal, dibujo, alimentos&#10;&#10;Descripción generada automáticamente">
            <a:extLst>
              <a:ext uri="{FF2B5EF4-FFF2-40B4-BE49-F238E27FC236}">
                <a16:creationId xmlns:a16="http://schemas.microsoft.com/office/drawing/2014/main" id="{0D1F478F-8960-B31C-704E-FFF93E84A728}"/>
              </a:ext>
            </a:extLst>
          </p:cNvPr>
          <p:cNvPicPr>
            <a:picLocks noChangeAspect="1"/>
          </p:cNvPicPr>
          <p:nvPr/>
        </p:nvPicPr>
        <p:blipFill>
          <a:blip r:embed="rId69"/>
          <a:stretch>
            <a:fillRect/>
          </a:stretch>
        </p:blipFill>
        <p:spPr>
          <a:xfrm>
            <a:off x="3914581" y="6358915"/>
            <a:ext cx="1195291" cy="334681"/>
          </a:xfrm>
          <a:prstGeom prst="rect">
            <a:avLst/>
          </a:prstGeom>
        </p:spPr>
      </p:pic>
      <p:pic>
        <p:nvPicPr>
          <p:cNvPr id="79" name="Imagen 78" descr="Captura de pantalla con fondo negro y letras blancas&#10;&#10;Descripción generada automáticamente">
            <a:extLst>
              <a:ext uri="{FF2B5EF4-FFF2-40B4-BE49-F238E27FC236}">
                <a16:creationId xmlns:a16="http://schemas.microsoft.com/office/drawing/2014/main" id="{508D0F29-B2BD-AAFC-E61A-22B755CE4711}"/>
              </a:ext>
            </a:extLst>
          </p:cNvPr>
          <p:cNvPicPr>
            <a:picLocks noChangeAspect="1"/>
          </p:cNvPicPr>
          <p:nvPr/>
        </p:nvPicPr>
        <p:blipFill>
          <a:blip r:embed="rId70"/>
          <a:stretch>
            <a:fillRect/>
          </a:stretch>
        </p:blipFill>
        <p:spPr>
          <a:xfrm>
            <a:off x="3945092" y="5945052"/>
            <a:ext cx="1164780" cy="340474"/>
          </a:xfrm>
          <a:prstGeom prst="rect">
            <a:avLst/>
          </a:prstGeom>
        </p:spPr>
      </p:pic>
      <p:pic>
        <p:nvPicPr>
          <p:cNvPr id="80" name="Imagen 79" descr="Imagen que contiene dibujo&#10;&#10;Descripción generada automáticamente">
            <a:extLst>
              <a:ext uri="{FF2B5EF4-FFF2-40B4-BE49-F238E27FC236}">
                <a16:creationId xmlns:a16="http://schemas.microsoft.com/office/drawing/2014/main" id="{5682D912-596A-EB10-2797-651ABA6D5DF2}"/>
              </a:ext>
            </a:extLst>
          </p:cNvPr>
          <p:cNvPicPr>
            <a:picLocks noChangeAspect="1"/>
          </p:cNvPicPr>
          <p:nvPr/>
        </p:nvPicPr>
        <p:blipFill>
          <a:blip r:embed="rId71"/>
          <a:stretch>
            <a:fillRect/>
          </a:stretch>
        </p:blipFill>
        <p:spPr>
          <a:xfrm>
            <a:off x="7702715" y="6005280"/>
            <a:ext cx="1239229" cy="544052"/>
          </a:xfrm>
          <a:prstGeom prst="rect">
            <a:avLst/>
          </a:prstGeom>
        </p:spPr>
      </p:pic>
      <p:pic>
        <p:nvPicPr>
          <p:cNvPr id="81" name="Imagen 80" descr="Imagen que contiene dibujo, alimentos&#10;&#10;Descripción generada automáticamente">
            <a:extLst>
              <a:ext uri="{FF2B5EF4-FFF2-40B4-BE49-F238E27FC236}">
                <a16:creationId xmlns:a16="http://schemas.microsoft.com/office/drawing/2014/main" id="{3DBFD731-F058-936D-4788-F4A8B32AB83C}"/>
              </a:ext>
            </a:extLst>
          </p:cNvPr>
          <p:cNvPicPr>
            <a:picLocks noChangeAspect="1"/>
          </p:cNvPicPr>
          <p:nvPr/>
        </p:nvPicPr>
        <p:blipFill>
          <a:blip r:embed="rId72"/>
          <a:stretch>
            <a:fillRect/>
          </a:stretch>
        </p:blipFill>
        <p:spPr>
          <a:xfrm>
            <a:off x="3000944" y="5738044"/>
            <a:ext cx="588248" cy="798253"/>
          </a:xfrm>
          <a:prstGeom prst="rect">
            <a:avLst/>
          </a:prstGeom>
        </p:spPr>
      </p:pic>
      <p:pic>
        <p:nvPicPr>
          <p:cNvPr id="82" name="Imagen 81" descr="Imagen que contiene dibujo&#10;&#10;Descripción generada automáticamente">
            <a:extLst>
              <a:ext uri="{FF2B5EF4-FFF2-40B4-BE49-F238E27FC236}">
                <a16:creationId xmlns:a16="http://schemas.microsoft.com/office/drawing/2014/main" id="{E33A398F-0E76-6E9F-286E-46B2738BD331}"/>
              </a:ext>
            </a:extLst>
          </p:cNvPr>
          <p:cNvPicPr>
            <a:picLocks noChangeAspect="1"/>
          </p:cNvPicPr>
          <p:nvPr/>
        </p:nvPicPr>
        <p:blipFill>
          <a:blip r:embed="rId73"/>
          <a:stretch>
            <a:fillRect/>
          </a:stretch>
        </p:blipFill>
        <p:spPr>
          <a:xfrm>
            <a:off x="6716060" y="6006844"/>
            <a:ext cx="664576" cy="664576"/>
          </a:xfrm>
          <a:prstGeom prst="rect">
            <a:avLst/>
          </a:prstGeom>
        </p:spPr>
      </p:pic>
      <p:pic>
        <p:nvPicPr>
          <p:cNvPr id="83" name="Imagen 82" descr="Imagen que contiene dibujo&#10;&#10;Descripción generada automáticamente">
            <a:extLst>
              <a:ext uri="{FF2B5EF4-FFF2-40B4-BE49-F238E27FC236}">
                <a16:creationId xmlns:a16="http://schemas.microsoft.com/office/drawing/2014/main" id="{79879980-05AC-AB4F-4135-E200788C3369}"/>
              </a:ext>
            </a:extLst>
          </p:cNvPr>
          <p:cNvPicPr>
            <a:picLocks noChangeAspect="1"/>
          </p:cNvPicPr>
          <p:nvPr/>
        </p:nvPicPr>
        <p:blipFill>
          <a:blip r:embed="rId74"/>
          <a:stretch>
            <a:fillRect/>
          </a:stretch>
        </p:blipFill>
        <p:spPr>
          <a:xfrm>
            <a:off x="9996549" y="6005280"/>
            <a:ext cx="1054703" cy="416976"/>
          </a:xfrm>
          <a:prstGeom prst="rect">
            <a:avLst/>
          </a:prstGeom>
        </p:spPr>
      </p:pic>
      <p:pic>
        <p:nvPicPr>
          <p:cNvPr id="84" name="Imagen 83">
            <a:extLst>
              <a:ext uri="{FF2B5EF4-FFF2-40B4-BE49-F238E27FC236}">
                <a16:creationId xmlns:a16="http://schemas.microsoft.com/office/drawing/2014/main" id="{06DD115A-FAED-880C-1660-E5C88A2A9C3A}"/>
              </a:ext>
            </a:extLst>
          </p:cNvPr>
          <p:cNvPicPr>
            <a:picLocks noChangeAspect="1"/>
          </p:cNvPicPr>
          <p:nvPr/>
        </p:nvPicPr>
        <p:blipFill>
          <a:blip r:embed="rId75"/>
          <a:stretch>
            <a:fillRect/>
          </a:stretch>
        </p:blipFill>
        <p:spPr>
          <a:xfrm>
            <a:off x="9050528" y="6005280"/>
            <a:ext cx="577839" cy="577839"/>
          </a:xfrm>
          <a:prstGeom prst="rect">
            <a:avLst/>
          </a:prstGeom>
        </p:spPr>
      </p:pic>
      <p:pic>
        <p:nvPicPr>
          <p:cNvPr id="85" name="Imagen 84">
            <a:extLst>
              <a:ext uri="{FF2B5EF4-FFF2-40B4-BE49-F238E27FC236}">
                <a16:creationId xmlns:a16="http://schemas.microsoft.com/office/drawing/2014/main" id="{8C6F99AC-CF11-6154-88AC-2B4A62621594}"/>
              </a:ext>
            </a:extLst>
          </p:cNvPr>
          <p:cNvPicPr>
            <a:picLocks noChangeAspect="1"/>
          </p:cNvPicPr>
          <p:nvPr/>
        </p:nvPicPr>
        <p:blipFill>
          <a:blip r:embed="rId76"/>
          <a:stretch>
            <a:fillRect/>
          </a:stretch>
        </p:blipFill>
        <p:spPr>
          <a:xfrm>
            <a:off x="11326313" y="5993902"/>
            <a:ext cx="583248" cy="583248"/>
          </a:xfrm>
          <a:prstGeom prst="rect">
            <a:avLst/>
          </a:prstGeom>
        </p:spPr>
      </p:pic>
    </p:spTree>
    <p:extLst>
      <p:ext uri="{BB962C8B-B14F-4D97-AF65-F5344CB8AC3E}">
        <p14:creationId xmlns:p14="http://schemas.microsoft.com/office/powerpoint/2010/main" val="3558751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330AC3A-7E67-1F41-BDFC-C8F6C72A6233}"/>
              </a:ext>
            </a:extLst>
          </p:cNvPr>
          <p:cNvPicPr>
            <a:picLocks noChangeAspect="1"/>
          </p:cNvPicPr>
          <p:nvPr/>
        </p:nvPicPr>
        <p:blipFill>
          <a:blip r:embed="rId2"/>
          <a:stretch>
            <a:fillRect/>
          </a:stretch>
        </p:blipFill>
        <p:spPr>
          <a:xfrm>
            <a:off x="153162" y="207419"/>
            <a:ext cx="571500" cy="3543300"/>
          </a:xfrm>
          <a:prstGeom prst="rect">
            <a:avLst/>
          </a:prstGeom>
        </p:spPr>
      </p:pic>
      <p:pic>
        <p:nvPicPr>
          <p:cNvPr id="13" name="Imagen 12" descr="Imagen que contiene persona, sostener, mujer, parado&#10;&#10;Descripción generada automáticamente">
            <a:extLst>
              <a:ext uri="{FF2B5EF4-FFF2-40B4-BE49-F238E27FC236}">
                <a16:creationId xmlns:a16="http://schemas.microsoft.com/office/drawing/2014/main" id="{57019B40-180D-3C4D-B67A-860087F8775A}"/>
              </a:ext>
            </a:extLst>
          </p:cNvPr>
          <p:cNvPicPr>
            <a:picLocks noChangeAspect="1"/>
          </p:cNvPicPr>
          <p:nvPr/>
        </p:nvPicPr>
        <p:blipFill>
          <a:blip r:embed="rId3"/>
          <a:stretch>
            <a:fillRect/>
          </a:stretch>
        </p:blipFill>
        <p:spPr>
          <a:xfrm>
            <a:off x="2947661" y="975136"/>
            <a:ext cx="1033268" cy="774951"/>
          </a:xfrm>
          <a:prstGeom prst="rect">
            <a:avLst/>
          </a:prstGeom>
        </p:spPr>
      </p:pic>
      <p:pic>
        <p:nvPicPr>
          <p:cNvPr id="74" name="Imagen 73" descr="Imagen que contiene camiseta, señal&#10;&#10;Descripción generada automáticamente">
            <a:extLst>
              <a:ext uri="{FF2B5EF4-FFF2-40B4-BE49-F238E27FC236}">
                <a16:creationId xmlns:a16="http://schemas.microsoft.com/office/drawing/2014/main" id="{AA86A9E7-E35A-8D49-A4EA-EF0A5F0E2AE1}"/>
              </a:ext>
            </a:extLst>
          </p:cNvPr>
          <p:cNvPicPr>
            <a:picLocks noChangeAspect="1"/>
          </p:cNvPicPr>
          <p:nvPr/>
        </p:nvPicPr>
        <p:blipFill>
          <a:blip r:embed="rId4"/>
          <a:stretch>
            <a:fillRect/>
          </a:stretch>
        </p:blipFill>
        <p:spPr>
          <a:xfrm>
            <a:off x="1907821" y="985581"/>
            <a:ext cx="764506" cy="764506"/>
          </a:xfrm>
          <a:prstGeom prst="rect">
            <a:avLst/>
          </a:prstGeom>
        </p:spPr>
      </p:pic>
      <p:pic>
        <p:nvPicPr>
          <p:cNvPr id="2" name="Imagen 1" descr="Imagen que contiene dibujo&#10;&#10;Descripción generada automáticamente">
            <a:extLst>
              <a:ext uri="{FF2B5EF4-FFF2-40B4-BE49-F238E27FC236}">
                <a16:creationId xmlns:a16="http://schemas.microsoft.com/office/drawing/2014/main" id="{4F500061-6648-3D4D-AD73-59F213AEF410}"/>
              </a:ext>
            </a:extLst>
          </p:cNvPr>
          <p:cNvPicPr>
            <a:picLocks noChangeAspect="1"/>
          </p:cNvPicPr>
          <p:nvPr/>
        </p:nvPicPr>
        <p:blipFill>
          <a:blip r:embed="rId5"/>
          <a:stretch>
            <a:fillRect/>
          </a:stretch>
        </p:blipFill>
        <p:spPr>
          <a:xfrm>
            <a:off x="7590601" y="1014895"/>
            <a:ext cx="1001495" cy="751121"/>
          </a:xfrm>
          <a:prstGeom prst="rect">
            <a:avLst/>
          </a:prstGeom>
        </p:spPr>
      </p:pic>
      <p:pic>
        <p:nvPicPr>
          <p:cNvPr id="4" name="Imagen 3" descr="Imagen que contiene dibujo&#10;&#10;Descripción generada automáticamente">
            <a:extLst>
              <a:ext uri="{FF2B5EF4-FFF2-40B4-BE49-F238E27FC236}">
                <a16:creationId xmlns:a16="http://schemas.microsoft.com/office/drawing/2014/main" id="{D79B0E15-596B-6C45-B180-C51965156C2A}"/>
              </a:ext>
            </a:extLst>
          </p:cNvPr>
          <p:cNvPicPr>
            <a:picLocks noChangeAspect="1"/>
          </p:cNvPicPr>
          <p:nvPr/>
        </p:nvPicPr>
        <p:blipFill>
          <a:blip r:embed="rId6"/>
          <a:stretch>
            <a:fillRect/>
          </a:stretch>
        </p:blipFill>
        <p:spPr>
          <a:xfrm>
            <a:off x="8970122" y="1159883"/>
            <a:ext cx="1082633" cy="539376"/>
          </a:xfrm>
          <a:prstGeom prst="rect">
            <a:avLst/>
          </a:prstGeom>
        </p:spPr>
      </p:pic>
      <p:pic>
        <p:nvPicPr>
          <p:cNvPr id="5" name="Imagen 4" descr="Imagen que contiene firmar, edificio, exterior, parada&#10;&#10;Descripción generada automáticamente">
            <a:extLst>
              <a:ext uri="{FF2B5EF4-FFF2-40B4-BE49-F238E27FC236}">
                <a16:creationId xmlns:a16="http://schemas.microsoft.com/office/drawing/2014/main" id="{FBBC0F92-CBA4-A8E5-460E-F401C95ACD52}"/>
              </a:ext>
            </a:extLst>
          </p:cNvPr>
          <p:cNvPicPr>
            <a:picLocks noChangeAspect="1"/>
          </p:cNvPicPr>
          <p:nvPr/>
        </p:nvPicPr>
        <p:blipFill>
          <a:blip r:embed="rId7"/>
          <a:stretch>
            <a:fillRect/>
          </a:stretch>
        </p:blipFill>
        <p:spPr>
          <a:xfrm>
            <a:off x="867981" y="1010656"/>
            <a:ext cx="764506" cy="764506"/>
          </a:xfrm>
          <a:prstGeom prst="rect">
            <a:avLst/>
          </a:prstGeom>
        </p:spPr>
      </p:pic>
      <p:pic>
        <p:nvPicPr>
          <p:cNvPr id="6" name="Imagen 5" descr="Imagen que contiene dibujo&#10;&#10;Descripción generada automáticamente">
            <a:extLst>
              <a:ext uri="{FF2B5EF4-FFF2-40B4-BE49-F238E27FC236}">
                <a16:creationId xmlns:a16="http://schemas.microsoft.com/office/drawing/2014/main" id="{0C4E7D1F-5571-EA86-A9E5-47B9E96D3B8C}"/>
              </a:ext>
            </a:extLst>
          </p:cNvPr>
          <p:cNvPicPr>
            <a:picLocks noChangeAspect="1"/>
          </p:cNvPicPr>
          <p:nvPr/>
        </p:nvPicPr>
        <p:blipFill>
          <a:blip r:embed="rId8"/>
          <a:stretch>
            <a:fillRect/>
          </a:stretch>
        </p:blipFill>
        <p:spPr>
          <a:xfrm>
            <a:off x="6490024" y="1014895"/>
            <a:ext cx="774951" cy="774951"/>
          </a:xfrm>
          <a:prstGeom prst="rect">
            <a:avLst/>
          </a:prstGeom>
        </p:spPr>
      </p:pic>
      <p:pic>
        <p:nvPicPr>
          <p:cNvPr id="7" name="Imagen 6">
            <a:extLst>
              <a:ext uri="{FF2B5EF4-FFF2-40B4-BE49-F238E27FC236}">
                <a16:creationId xmlns:a16="http://schemas.microsoft.com/office/drawing/2014/main" id="{2C157F8A-CC94-2192-88CF-A6474DA101F1}"/>
              </a:ext>
            </a:extLst>
          </p:cNvPr>
          <p:cNvPicPr>
            <a:picLocks noChangeAspect="1"/>
          </p:cNvPicPr>
          <p:nvPr/>
        </p:nvPicPr>
        <p:blipFill>
          <a:blip r:embed="rId9"/>
          <a:stretch>
            <a:fillRect/>
          </a:stretch>
        </p:blipFill>
        <p:spPr>
          <a:xfrm>
            <a:off x="10103687" y="1964814"/>
            <a:ext cx="1163795" cy="774951"/>
          </a:xfrm>
          <a:prstGeom prst="rect">
            <a:avLst/>
          </a:prstGeom>
        </p:spPr>
      </p:pic>
      <p:pic>
        <p:nvPicPr>
          <p:cNvPr id="9" name="Imagen 8" descr="Imagen que contiene dibujo&#10;&#10;Descripción generada automáticamente">
            <a:extLst>
              <a:ext uri="{FF2B5EF4-FFF2-40B4-BE49-F238E27FC236}">
                <a16:creationId xmlns:a16="http://schemas.microsoft.com/office/drawing/2014/main" id="{C2F03A3E-ACDF-1EC1-4263-C9386A5D65DA}"/>
              </a:ext>
            </a:extLst>
          </p:cNvPr>
          <p:cNvPicPr>
            <a:picLocks noChangeAspect="1"/>
          </p:cNvPicPr>
          <p:nvPr/>
        </p:nvPicPr>
        <p:blipFill>
          <a:blip r:embed="rId10"/>
          <a:stretch>
            <a:fillRect/>
          </a:stretch>
        </p:blipFill>
        <p:spPr>
          <a:xfrm>
            <a:off x="6725060" y="2138698"/>
            <a:ext cx="807559" cy="549304"/>
          </a:xfrm>
          <a:prstGeom prst="rect">
            <a:avLst/>
          </a:prstGeom>
        </p:spPr>
      </p:pic>
      <p:pic>
        <p:nvPicPr>
          <p:cNvPr id="11" name="Imagen 10">
            <a:extLst>
              <a:ext uri="{FF2B5EF4-FFF2-40B4-BE49-F238E27FC236}">
                <a16:creationId xmlns:a16="http://schemas.microsoft.com/office/drawing/2014/main" id="{4C6C19DA-F259-2290-B71C-86CDDA3C914A}"/>
              </a:ext>
            </a:extLst>
          </p:cNvPr>
          <p:cNvPicPr>
            <a:picLocks noChangeAspect="1"/>
          </p:cNvPicPr>
          <p:nvPr/>
        </p:nvPicPr>
        <p:blipFill>
          <a:blip r:embed="rId11"/>
          <a:stretch>
            <a:fillRect/>
          </a:stretch>
        </p:blipFill>
        <p:spPr>
          <a:xfrm>
            <a:off x="5020528" y="2095949"/>
            <a:ext cx="1580628" cy="331844"/>
          </a:xfrm>
          <a:prstGeom prst="rect">
            <a:avLst/>
          </a:prstGeom>
        </p:spPr>
      </p:pic>
      <p:pic>
        <p:nvPicPr>
          <p:cNvPr id="12" name="Imagen 11" descr="Imagen que contiene texto&#10;&#10;Descripción generada automáticamente">
            <a:extLst>
              <a:ext uri="{FF2B5EF4-FFF2-40B4-BE49-F238E27FC236}">
                <a16:creationId xmlns:a16="http://schemas.microsoft.com/office/drawing/2014/main" id="{F3177AF7-B84B-0522-8B6A-D04EA046EDAF}"/>
              </a:ext>
            </a:extLst>
          </p:cNvPr>
          <p:cNvPicPr>
            <a:picLocks noChangeAspect="1"/>
          </p:cNvPicPr>
          <p:nvPr/>
        </p:nvPicPr>
        <p:blipFill>
          <a:blip r:embed="rId12"/>
          <a:stretch>
            <a:fillRect/>
          </a:stretch>
        </p:blipFill>
        <p:spPr>
          <a:xfrm>
            <a:off x="4102951" y="2095949"/>
            <a:ext cx="757497" cy="736601"/>
          </a:xfrm>
          <a:prstGeom prst="rect">
            <a:avLst/>
          </a:prstGeom>
        </p:spPr>
      </p:pic>
      <p:pic>
        <p:nvPicPr>
          <p:cNvPr id="14" name="Imagen 13" descr="Imagen que contiene firmar&#10;&#10;Descripción generada automáticamente">
            <a:extLst>
              <a:ext uri="{FF2B5EF4-FFF2-40B4-BE49-F238E27FC236}">
                <a16:creationId xmlns:a16="http://schemas.microsoft.com/office/drawing/2014/main" id="{DE4F9FF4-45DA-7F36-6745-519A7F875EF1}"/>
              </a:ext>
            </a:extLst>
          </p:cNvPr>
          <p:cNvPicPr>
            <a:picLocks noChangeAspect="1"/>
          </p:cNvPicPr>
          <p:nvPr/>
        </p:nvPicPr>
        <p:blipFill>
          <a:blip r:embed="rId13"/>
          <a:stretch>
            <a:fillRect/>
          </a:stretch>
        </p:blipFill>
        <p:spPr>
          <a:xfrm>
            <a:off x="5271186" y="3554776"/>
            <a:ext cx="1377156" cy="1377156"/>
          </a:xfrm>
          <a:prstGeom prst="rect">
            <a:avLst/>
          </a:prstGeom>
        </p:spPr>
      </p:pic>
      <p:pic>
        <p:nvPicPr>
          <p:cNvPr id="17" name="Imagen 16" descr="Imagen que contiene cd&#10;&#10;Descripción generada automáticamente">
            <a:extLst>
              <a:ext uri="{FF2B5EF4-FFF2-40B4-BE49-F238E27FC236}">
                <a16:creationId xmlns:a16="http://schemas.microsoft.com/office/drawing/2014/main" id="{BF061655-8307-D0BB-91F8-4CD4D15901B7}"/>
              </a:ext>
            </a:extLst>
          </p:cNvPr>
          <p:cNvPicPr>
            <a:picLocks noChangeAspect="1"/>
          </p:cNvPicPr>
          <p:nvPr/>
        </p:nvPicPr>
        <p:blipFill>
          <a:blip r:embed="rId14"/>
          <a:stretch>
            <a:fillRect/>
          </a:stretch>
        </p:blipFill>
        <p:spPr>
          <a:xfrm>
            <a:off x="5402965" y="1010656"/>
            <a:ext cx="761433" cy="759598"/>
          </a:xfrm>
          <a:prstGeom prst="rect">
            <a:avLst/>
          </a:prstGeom>
        </p:spPr>
      </p:pic>
      <p:pic>
        <p:nvPicPr>
          <p:cNvPr id="18" name="Imagen 17" descr="Imagen que contiene tabla, dibujo&#10;&#10;Descripción generada automáticamente">
            <a:extLst>
              <a:ext uri="{FF2B5EF4-FFF2-40B4-BE49-F238E27FC236}">
                <a16:creationId xmlns:a16="http://schemas.microsoft.com/office/drawing/2014/main" id="{6F15A250-9C9A-F897-A370-98C21120AE81}"/>
              </a:ext>
            </a:extLst>
          </p:cNvPr>
          <p:cNvPicPr>
            <a:picLocks noChangeAspect="1"/>
          </p:cNvPicPr>
          <p:nvPr/>
        </p:nvPicPr>
        <p:blipFill>
          <a:blip r:embed="rId15"/>
          <a:stretch>
            <a:fillRect/>
          </a:stretch>
        </p:blipFill>
        <p:spPr>
          <a:xfrm>
            <a:off x="7518423" y="2045050"/>
            <a:ext cx="1033268" cy="715339"/>
          </a:xfrm>
          <a:prstGeom prst="rect">
            <a:avLst/>
          </a:prstGeom>
        </p:spPr>
      </p:pic>
      <p:pic>
        <p:nvPicPr>
          <p:cNvPr id="19" name="Imagen 18">
            <a:extLst>
              <a:ext uri="{FF2B5EF4-FFF2-40B4-BE49-F238E27FC236}">
                <a16:creationId xmlns:a16="http://schemas.microsoft.com/office/drawing/2014/main" id="{03E248BF-2ACC-E0E4-2575-F260B419888A}"/>
              </a:ext>
            </a:extLst>
          </p:cNvPr>
          <p:cNvPicPr>
            <a:picLocks noChangeAspect="1"/>
          </p:cNvPicPr>
          <p:nvPr/>
        </p:nvPicPr>
        <p:blipFill>
          <a:blip r:embed="rId16"/>
          <a:stretch>
            <a:fillRect/>
          </a:stretch>
        </p:blipFill>
        <p:spPr>
          <a:xfrm>
            <a:off x="961977" y="3595261"/>
            <a:ext cx="1141439" cy="885600"/>
          </a:xfrm>
          <a:prstGeom prst="rect">
            <a:avLst/>
          </a:prstGeom>
        </p:spPr>
      </p:pic>
      <p:pic>
        <p:nvPicPr>
          <p:cNvPr id="20" name="Imagen 19" descr="Imagen que contiene cd&#10;&#10;Descripción generada automáticamente">
            <a:extLst>
              <a:ext uri="{FF2B5EF4-FFF2-40B4-BE49-F238E27FC236}">
                <a16:creationId xmlns:a16="http://schemas.microsoft.com/office/drawing/2014/main" id="{C6E33D3D-65C7-7345-F8C9-7F0503B3CD04}"/>
              </a:ext>
            </a:extLst>
          </p:cNvPr>
          <p:cNvPicPr>
            <a:picLocks noChangeAspect="1"/>
          </p:cNvPicPr>
          <p:nvPr/>
        </p:nvPicPr>
        <p:blipFill>
          <a:blip r:embed="rId17"/>
          <a:stretch>
            <a:fillRect/>
          </a:stretch>
        </p:blipFill>
        <p:spPr>
          <a:xfrm>
            <a:off x="10286159" y="2920270"/>
            <a:ext cx="737703" cy="737703"/>
          </a:xfrm>
          <a:prstGeom prst="rect">
            <a:avLst/>
          </a:prstGeom>
        </p:spPr>
      </p:pic>
      <p:pic>
        <p:nvPicPr>
          <p:cNvPr id="22" name="Imagen 21" descr="Imagen que contiene rojo, firmar, dibujo, alimentos&#10;&#10;Descripción generada automáticamente">
            <a:extLst>
              <a:ext uri="{FF2B5EF4-FFF2-40B4-BE49-F238E27FC236}">
                <a16:creationId xmlns:a16="http://schemas.microsoft.com/office/drawing/2014/main" id="{8F80A3F1-9348-EFE6-19EC-96E592248DC4}"/>
              </a:ext>
            </a:extLst>
          </p:cNvPr>
          <p:cNvPicPr>
            <a:picLocks noChangeAspect="1"/>
          </p:cNvPicPr>
          <p:nvPr/>
        </p:nvPicPr>
        <p:blipFill>
          <a:blip r:embed="rId18"/>
          <a:stretch>
            <a:fillRect/>
          </a:stretch>
        </p:blipFill>
        <p:spPr>
          <a:xfrm>
            <a:off x="5226162" y="2413350"/>
            <a:ext cx="1105251" cy="506920"/>
          </a:xfrm>
          <a:prstGeom prst="rect">
            <a:avLst/>
          </a:prstGeom>
        </p:spPr>
      </p:pic>
      <p:pic>
        <p:nvPicPr>
          <p:cNvPr id="23" name="Imagen 22" descr="Un conjunto de letras negras en un fondo blanco&#10;&#10;Descripción generada automáticamente">
            <a:extLst>
              <a:ext uri="{FF2B5EF4-FFF2-40B4-BE49-F238E27FC236}">
                <a16:creationId xmlns:a16="http://schemas.microsoft.com/office/drawing/2014/main" id="{0B74DD80-80C6-6106-CB14-3FA646859682}"/>
              </a:ext>
            </a:extLst>
          </p:cNvPr>
          <p:cNvPicPr>
            <a:picLocks noChangeAspect="1"/>
          </p:cNvPicPr>
          <p:nvPr/>
        </p:nvPicPr>
        <p:blipFill>
          <a:blip r:embed="rId19"/>
          <a:stretch>
            <a:fillRect/>
          </a:stretch>
        </p:blipFill>
        <p:spPr>
          <a:xfrm>
            <a:off x="4087872" y="3786525"/>
            <a:ext cx="1483291" cy="688247"/>
          </a:xfrm>
          <a:prstGeom prst="rect">
            <a:avLst/>
          </a:prstGeom>
        </p:spPr>
      </p:pic>
      <p:pic>
        <p:nvPicPr>
          <p:cNvPr id="24" name="Imagen 23" descr="Imagen que contiene dibujo&#10;&#10;Descripción generada automáticamente">
            <a:extLst>
              <a:ext uri="{FF2B5EF4-FFF2-40B4-BE49-F238E27FC236}">
                <a16:creationId xmlns:a16="http://schemas.microsoft.com/office/drawing/2014/main" id="{B7724253-CAC3-79D2-3C5E-338CAF0A911C}"/>
              </a:ext>
            </a:extLst>
          </p:cNvPr>
          <p:cNvPicPr>
            <a:picLocks noChangeAspect="1"/>
          </p:cNvPicPr>
          <p:nvPr/>
        </p:nvPicPr>
        <p:blipFill>
          <a:blip r:embed="rId10"/>
          <a:stretch>
            <a:fillRect/>
          </a:stretch>
        </p:blipFill>
        <p:spPr>
          <a:xfrm>
            <a:off x="2929678" y="1936862"/>
            <a:ext cx="807559" cy="549304"/>
          </a:xfrm>
          <a:prstGeom prst="rect">
            <a:avLst/>
          </a:prstGeom>
        </p:spPr>
      </p:pic>
      <p:pic>
        <p:nvPicPr>
          <p:cNvPr id="32" name="Imagen 31">
            <a:extLst>
              <a:ext uri="{FF2B5EF4-FFF2-40B4-BE49-F238E27FC236}">
                <a16:creationId xmlns:a16="http://schemas.microsoft.com/office/drawing/2014/main" id="{BF175807-A6ED-2D67-9E37-EA97F9A583DB}"/>
              </a:ext>
            </a:extLst>
          </p:cNvPr>
          <p:cNvPicPr>
            <a:picLocks noChangeAspect="1"/>
          </p:cNvPicPr>
          <p:nvPr/>
        </p:nvPicPr>
        <p:blipFill>
          <a:blip r:embed="rId20"/>
          <a:stretch>
            <a:fillRect/>
          </a:stretch>
        </p:blipFill>
        <p:spPr>
          <a:xfrm>
            <a:off x="2359818" y="2688003"/>
            <a:ext cx="709750" cy="709750"/>
          </a:xfrm>
          <a:prstGeom prst="rect">
            <a:avLst/>
          </a:prstGeom>
        </p:spPr>
      </p:pic>
      <p:pic>
        <p:nvPicPr>
          <p:cNvPr id="33" name="Imagen 32" descr="Imagen que contiene dibujo&#10;&#10;Descripción generada automáticamente">
            <a:extLst>
              <a:ext uri="{FF2B5EF4-FFF2-40B4-BE49-F238E27FC236}">
                <a16:creationId xmlns:a16="http://schemas.microsoft.com/office/drawing/2014/main" id="{DC868C1E-8B47-A952-2CC5-0AB311BF1D9C}"/>
              </a:ext>
            </a:extLst>
          </p:cNvPr>
          <p:cNvPicPr>
            <a:picLocks noChangeAspect="1"/>
          </p:cNvPicPr>
          <p:nvPr/>
        </p:nvPicPr>
        <p:blipFill>
          <a:blip r:embed="rId21"/>
          <a:stretch>
            <a:fillRect/>
          </a:stretch>
        </p:blipFill>
        <p:spPr>
          <a:xfrm>
            <a:off x="3231062" y="2861006"/>
            <a:ext cx="884217" cy="394430"/>
          </a:xfrm>
          <a:prstGeom prst="rect">
            <a:avLst/>
          </a:prstGeom>
        </p:spPr>
      </p:pic>
      <p:pic>
        <p:nvPicPr>
          <p:cNvPr id="34" name="Imagen 33">
            <a:extLst>
              <a:ext uri="{FF2B5EF4-FFF2-40B4-BE49-F238E27FC236}">
                <a16:creationId xmlns:a16="http://schemas.microsoft.com/office/drawing/2014/main" id="{3408C29A-71FB-5835-A691-7BEE8F27C820}"/>
              </a:ext>
            </a:extLst>
          </p:cNvPr>
          <p:cNvPicPr>
            <a:picLocks noChangeAspect="1"/>
          </p:cNvPicPr>
          <p:nvPr/>
        </p:nvPicPr>
        <p:blipFill>
          <a:blip r:embed="rId22"/>
          <a:stretch>
            <a:fillRect/>
          </a:stretch>
        </p:blipFill>
        <p:spPr>
          <a:xfrm>
            <a:off x="5392246" y="2825930"/>
            <a:ext cx="1025004" cy="1025004"/>
          </a:xfrm>
          <a:prstGeom prst="rect">
            <a:avLst/>
          </a:prstGeom>
        </p:spPr>
      </p:pic>
      <p:pic>
        <p:nvPicPr>
          <p:cNvPr id="36" name="Imagen 35" descr="Imagen que contiene dibujo&#10;&#10;Descripción generada automáticamente">
            <a:extLst>
              <a:ext uri="{FF2B5EF4-FFF2-40B4-BE49-F238E27FC236}">
                <a16:creationId xmlns:a16="http://schemas.microsoft.com/office/drawing/2014/main" id="{5F090E55-9EDA-E5E5-E034-735989C5B289}"/>
              </a:ext>
            </a:extLst>
          </p:cNvPr>
          <p:cNvPicPr>
            <a:picLocks noChangeAspect="1"/>
          </p:cNvPicPr>
          <p:nvPr/>
        </p:nvPicPr>
        <p:blipFill>
          <a:blip r:embed="rId23"/>
          <a:stretch>
            <a:fillRect/>
          </a:stretch>
        </p:blipFill>
        <p:spPr>
          <a:xfrm>
            <a:off x="6610676" y="3010985"/>
            <a:ext cx="1188768" cy="584477"/>
          </a:xfrm>
          <a:prstGeom prst="rect">
            <a:avLst/>
          </a:prstGeom>
        </p:spPr>
      </p:pic>
      <p:pic>
        <p:nvPicPr>
          <p:cNvPr id="37" name="Imagen 36" descr="Imagen que contiene alimentos&#10;&#10;Descripción generada automáticamente">
            <a:extLst>
              <a:ext uri="{FF2B5EF4-FFF2-40B4-BE49-F238E27FC236}">
                <a16:creationId xmlns:a16="http://schemas.microsoft.com/office/drawing/2014/main" id="{0EE22FA0-043A-625D-AD6A-A5EFB43FE2E9}"/>
              </a:ext>
            </a:extLst>
          </p:cNvPr>
          <p:cNvPicPr>
            <a:picLocks noChangeAspect="1"/>
          </p:cNvPicPr>
          <p:nvPr/>
        </p:nvPicPr>
        <p:blipFill>
          <a:blip r:embed="rId24"/>
          <a:stretch>
            <a:fillRect/>
          </a:stretch>
        </p:blipFill>
        <p:spPr>
          <a:xfrm>
            <a:off x="7975400" y="2956095"/>
            <a:ext cx="911036" cy="598681"/>
          </a:xfrm>
          <a:prstGeom prst="rect">
            <a:avLst/>
          </a:prstGeom>
        </p:spPr>
      </p:pic>
      <p:pic>
        <p:nvPicPr>
          <p:cNvPr id="38" name="Imagen 37" descr="Imagen que contiene lata, alimentos&#10;&#10;Descripción generada automáticamente">
            <a:extLst>
              <a:ext uri="{FF2B5EF4-FFF2-40B4-BE49-F238E27FC236}">
                <a16:creationId xmlns:a16="http://schemas.microsoft.com/office/drawing/2014/main" id="{21D45233-B30B-67FB-F8F0-DDC5D2656E7A}"/>
              </a:ext>
            </a:extLst>
          </p:cNvPr>
          <p:cNvPicPr>
            <a:picLocks noChangeAspect="1"/>
          </p:cNvPicPr>
          <p:nvPr/>
        </p:nvPicPr>
        <p:blipFill>
          <a:blip r:embed="rId25"/>
          <a:stretch>
            <a:fillRect/>
          </a:stretch>
        </p:blipFill>
        <p:spPr>
          <a:xfrm>
            <a:off x="9113661" y="2817483"/>
            <a:ext cx="874161" cy="770851"/>
          </a:xfrm>
          <a:prstGeom prst="rect">
            <a:avLst/>
          </a:prstGeom>
        </p:spPr>
      </p:pic>
      <p:pic>
        <p:nvPicPr>
          <p:cNvPr id="41" name="Imagen 40">
            <a:extLst>
              <a:ext uri="{FF2B5EF4-FFF2-40B4-BE49-F238E27FC236}">
                <a16:creationId xmlns:a16="http://schemas.microsoft.com/office/drawing/2014/main" id="{C4C598E6-1A8F-A91E-3539-5033F00DF0BB}"/>
              </a:ext>
            </a:extLst>
          </p:cNvPr>
          <p:cNvPicPr>
            <a:picLocks noChangeAspect="1"/>
          </p:cNvPicPr>
          <p:nvPr/>
        </p:nvPicPr>
        <p:blipFill>
          <a:blip r:embed="rId26"/>
          <a:stretch>
            <a:fillRect/>
          </a:stretch>
        </p:blipFill>
        <p:spPr>
          <a:xfrm>
            <a:off x="1604966" y="1869976"/>
            <a:ext cx="1321765" cy="809243"/>
          </a:xfrm>
          <a:prstGeom prst="rect">
            <a:avLst/>
          </a:prstGeom>
        </p:spPr>
      </p:pic>
      <p:pic>
        <p:nvPicPr>
          <p:cNvPr id="42" name="Imagen 41" descr="Imagen que contiene alimentos&#10;&#10;Descripción generada automáticamente">
            <a:extLst>
              <a:ext uri="{FF2B5EF4-FFF2-40B4-BE49-F238E27FC236}">
                <a16:creationId xmlns:a16="http://schemas.microsoft.com/office/drawing/2014/main" id="{F3FA7644-E34A-EA05-E49D-425965FA4EF5}"/>
              </a:ext>
            </a:extLst>
          </p:cNvPr>
          <p:cNvPicPr>
            <a:picLocks noChangeAspect="1"/>
          </p:cNvPicPr>
          <p:nvPr/>
        </p:nvPicPr>
        <p:blipFill>
          <a:blip r:embed="rId27"/>
          <a:stretch>
            <a:fillRect/>
          </a:stretch>
        </p:blipFill>
        <p:spPr>
          <a:xfrm>
            <a:off x="3082863" y="3696545"/>
            <a:ext cx="1114615" cy="630000"/>
          </a:xfrm>
          <a:prstGeom prst="rect">
            <a:avLst/>
          </a:prstGeom>
        </p:spPr>
      </p:pic>
      <p:pic>
        <p:nvPicPr>
          <p:cNvPr id="45" name="Imagen 44" descr="Imagen que contiene competencia de atletismo&#10;&#10;Descripción generada automáticamente">
            <a:extLst>
              <a:ext uri="{FF2B5EF4-FFF2-40B4-BE49-F238E27FC236}">
                <a16:creationId xmlns:a16="http://schemas.microsoft.com/office/drawing/2014/main" id="{CEB885BD-409B-D720-DDAF-C1B0960194B8}"/>
              </a:ext>
            </a:extLst>
          </p:cNvPr>
          <p:cNvPicPr>
            <a:picLocks noChangeAspect="1"/>
          </p:cNvPicPr>
          <p:nvPr/>
        </p:nvPicPr>
        <p:blipFill>
          <a:blip r:embed="rId28"/>
          <a:stretch>
            <a:fillRect/>
          </a:stretch>
        </p:blipFill>
        <p:spPr>
          <a:xfrm>
            <a:off x="895382" y="1895074"/>
            <a:ext cx="646511" cy="647861"/>
          </a:xfrm>
          <a:prstGeom prst="rect">
            <a:avLst/>
          </a:prstGeom>
        </p:spPr>
      </p:pic>
      <p:pic>
        <p:nvPicPr>
          <p:cNvPr id="46" name="Imagen 45" descr="Imagen que contiene dibujo&#10;&#10;Descripción generada automáticamente">
            <a:extLst>
              <a:ext uri="{FF2B5EF4-FFF2-40B4-BE49-F238E27FC236}">
                <a16:creationId xmlns:a16="http://schemas.microsoft.com/office/drawing/2014/main" id="{21D5E450-8707-A84B-6CE9-C60885CF891A}"/>
              </a:ext>
            </a:extLst>
          </p:cNvPr>
          <p:cNvPicPr>
            <a:picLocks noChangeAspect="1"/>
          </p:cNvPicPr>
          <p:nvPr/>
        </p:nvPicPr>
        <p:blipFill>
          <a:blip r:embed="rId29"/>
          <a:stretch>
            <a:fillRect/>
          </a:stretch>
        </p:blipFill>
        <p:spPr>
          <a:xfrm>
            <a:off x="4249794" y="2886958"/>
            <a:ext cx="949026" cy="949026"/>
          </a:xfrm>
          <a:prstGeom prst="rect">
            <a:avLst/>
          </a:prstGeom>
        </p:spPr>
      </p:pic>
      <p:pic>
        <p:nvPicPr>
          <p:cNvPr id="47" name="Imagen 46">
            <a:extLst>
              <a:ext uri="{FF2B5EF4-FFF2-40B4-BE49-F238E27FC236}">
                <a16:creationId xmlns:a16="http://schemas.microsoft.com/office/drawing/2014/main" id="{006EB9BA-D85C-E764-8109-4997B0703543}"/>
              </a:ext>
            </a:extLst>
          </p:cNvPr>
          <p:cNvPicPr>
            <a:picLocks noChangeAspect="1"/>
          </p:cNvPicPr>
          <p:nvPr/>
        </p:nvPicPr>
        <p:blipFill>
          <a:blip r:embed="rId30"/>
          <a:stretch>
            <a:fillRect/>
          </a:stretch>
        </p:blipFill>
        <p:spPr>
          <a:xfrm>
            <a:off x="10284179" y="1065446"/>
            <a:ext cx="774951" cy="774951"/>
          </a:xfrm>
          <a:prstGeom prst="rect">
            <a:avLst/>
          </a:prstGeom>
        </p:spPr>
      </p:pic>
      <p:pic>
        <p:nvPicPr>
          <p:cNvPr id="49" name="Imagen 48">
            <a:extLst>
              <a:ext uri="{FF2B5EF4-FFF2-40B4-BE49-F238E27FC236}">
                <a16:creationId xmlns:a16="http://schemas.microsoft.com/office/drawing/2014/main" id="{A46C40D6-C64A-911E-146D-84ED2A83059E}"/>
              </a:ext>
            </a:extLst>
          </p:cNvPr>
          <p:cNvPicPr>
            <a:picLocks noChangeAspect="1"/>
          </p:cNvPicPr>
          <p:nvPr/>
        </p:nvPicPr>
        <p:blipFill>
          <a:blip r:embed="rId31"/>
          <a:stretch>
            <a:fillRect/>
          </a:stretch>
        </p:blipFill>
        <p:spPr>
          <a:xfrm>
            <a:off x="899001" y="2709196"/>
            <a:ext cx="1290888" cy="719804"/>
          </a:xfrm>
          <a:prstGeom prst="rect">
            <a:avLst/>
          </a:prstGeom>
        </p:spPr>
      </p:pic>
      <p:pic>
        <p:nvPicPr>
          <p:cNvPr id="50" name="Imagen 49">
            <a:extLst>
              <a:ext uri="{FF2B5EF4-FFF2-40B4-BE49-F238E27FC236}">
                <a16:creationId xmlns:a16="http://schemas.microsoft.com/office/drawing/2014/main" id="{4C286AE4-6CEB-5E16-B401-ED573E679D9D}"/>
              </a:ext>
            </a:extLst>
          </p:cNvPr>
          <p:cNvPicPr>
            <a:picLocks noChangeAspect="1"/>
          </p:cNvPicPr>
          <p:nvPr/>
        </p:nvPicPr>
        <p:blipFill>
          <a:blip r:embed="rId32"/>
          <a:stretch>
            <a:fillRect/>
          </a:stretch>
        </p:blipFill>
        <p:spPr>
          <a:xfrm>
            <a:off x="2128802" y="3555878"/>
            <a:ext cx="1034810" cy="1034810"/>
          </a:xfrm>
          <a:prstGeom prst="rect">
            <a:avLst/>
          </a:prstGeom>
        </p:spPr>
      </p:pic>
      <p:pic>
        <p:nvPicPr>
          <p:cNvPr id="52" name="Imagen 51" descr="Imagen que contiene dibujo&#10;&#10;Descripción generada automáticamente">
            <a:extLst>
              <a:ext uri="{FF2B5EF4-FFF2-40B4-BE49-F238E27FC236}">
                <a16:creationId xmlns:a16="http://schemas.microsoft.com/office/drawing/2014/main" id="{FB758BC0-C58A-7179-5152-3AACD199A361}"/>
              </a:ext>
            </a:extLst>
          </p:cNvPr>
          <p:cNvPicPr>
            <a:picLocks noChangeAspect="1"/>
          </p:cNvPicPr>
          <p:nvPr/>
        </p:nvPicPr>
        <p:blipFill>
          <a:blip r:embed="rId33"/>
          <a:stretch>
            <a:fillRect/>
          </a:stretch>
        </p:blipFill>
        <p:spPr>
          <a:xfrm>
            <a:off x="8997797" y="1951769"/>
            <a:ext cx="874161" cy="874161"/>
          </a:xfrm>
          <a:prstGeom prst="rect">
            <a:avLst/>
          </a:prstGeom>
        </p:spPr>
      </p:pic>
      <p:pic>
        <p:nvPicPr>
          <p:cNvPr id="53" name="Imagen 52" descr="Imagen que contiene ropa, mujer, posando, sonriendo&#10;&#10;Descripción generada automáticamente">
            <a:extLst>
              <a:ext uri="{FF2B5EF4-FFF2-40B4-BE49-F238E27FC236}">
                <a16:creationId xmlns:a16="http://schemas.microsoft.com/office/drawing/2014/main" id="{F293B876-7DD4-D14A-DF74-2A5158C4B9BB}"/>
              </a:ext>
            </a:extLst>
          </p:cNvPr>
          <p:cNvPicPr>
            <a:picLocks noChangeAspect="1"/>
          </p:cNvPicPr>
          <p:nvPr/>
        </p:nvPicPr>
        <p:blipFill>
          <a:blip r:embed="rId34"/>
          <a:stretch>
            <a:fillRect/>
          </a:stretch>
        </p:blipFill>
        <p:spPr>
          <a:xfrm>
            <a:off x="4153213" y="972539"/>
            <a:ext cx="800721" cy="802624"/>
          </a:xfrm>
          <a:prstGeom prst="rect">
            <a:avLst/>
          </a:prstGeom>
        </p:spPr>
      </p:pic>
      <p:pic>
        <p:nvPicPr>
          <p:cNvPr id="55" name="Imagen 54" descr="Imagen que contiene ropa, persona, exterior, mujer&#10;&#10;Descripción generada automáticamente">
            <a:extLst>
              <a:ext uri="{FF2B5EF4-FFF2-40B4-BE49-F238E27FC236}">
                <a16:creationId xmlns:a16="http://schemas.microsoft.com/office/drawing/2014/main" id="{97F16424-8CCC-BF7F-9FF0-7A348529D864}"/>
              </a:ext>
            </a:extLst>
          </p:cNvPr>
          <p:cNvPicPr>
            <a:picLocks noChangeAspect="1"/>
          </p:cNvPicPr>
          <p:nvPr/>
        </p:nvPicPr>
        <p:blipFill>
          <a:blip r:embed="rId35"/>
          <a:stretch>
            <a:fillRect/>
          </a:stretch>
        </p:blipFill>
        <p:spPr>
          <a:xfrm>
            <a:off x="6786382" y="3685868"/>
            <a:ext cx="921308" cy="1177140"/>
          </a:xfrm>
          <a:prstGeom prst="rect">
            <a:avLst/>
          </a:prstGeom>
        </p:spPr>
      </p:pic>
    </p:spTree>
    <p:extLst>
      <p:ext uri="{BB962C8B-B14F-4D97-AF65-F5344CB8AC3E}">
        <p14:creationId xmlns:p14="http://schemas.microsoft.com/office/powerpoint/2010/main" val="2623706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Imagen que contiene dibujo&#10;&#10;Descripción generada automáticamente">
            <a:extLst>
              <a:ext uri="{FF2B5EF4-FFF2-40B4-BE49-F238E27FC236}">
                <a16:creationId xmlns:a16="http://schemas.microsoft.com/office/drawing/2014/main" id="{77BF29D8-6AFE-2F4C-A333-8E6B7CFE0B39}"/>
              </a:ext>
            </a:extLst>
          </p:cNvPr>
          <p:cNvPicPr>
            <a:picLocks noChangeAspect="1"/>
          </p:cNvPicPr>
          <p:nvPr/>
        </p:nvPicPr>
        <p:blipFill>
          <a:blip r:embed="rId3"/>
          <a:stretch>
            <a:fillRect/>
          </a:stretch>
        </p:blipFill>
        <p:spPr>
          <a:xfrm>
            <a:off x="2123440" y="756473"/>
            <a:ext cx="7621524" cy="2660402"/>
          </a:xfrm>
          <a:prstGeom prst="rect">
            <a:avLst/>
          </a:prstGeom>
        </p:spPr>
      </p:pic>
      <p:sp>
        <p:nvSpPr>
          <p:cNvPr id="4" name="CuadroTexto 3">
            <a:extLst>
              <a:ext uri="{FF2B5EF4-FFF2-40B4-BE49-F238E27FC236}">
                <a16:creationId xmlns:a16="http://schemas.microsoft.com/office/drawing/2014/main" id="{A311A74F-C371-3C47-8B8C-F05557A78C8D}"/>
              </a:ext>
            </a:extLst>
          </p:cNvPr>
          <p:cNvSpPr txBox="1"/>
          <p:nvPr/>
        </p:nvSpPr>
        <p:spPr>
          <a:xfrm>
            <a:off x="2123440" y="675439"/>
            <a:ext cx="7520892" cy="830997"/>
          </a:xfrm>
          <a:prstGeom prst="rect">
            <a:avLst/>
          </a:prstGeom>
          <a:noFill/>
        </p:spPr>
        <p:txBody>
          <a:bodyPr wrap="square" rtlCol="0">
            <a:spAutoFit/>
          </a:bodyPr>
          <a:lstStyle/>
          <a:p>
            <a:pPr algn="ctr"/>
            <a:r>
              <a:rPr lang="es-CR" sz="2400" dirty="0">
                <a:solidFill>
                  <a:schemeClr val="tx1">
                    <a:lumMod val="65000"/>
                    <a:lumOff val="35000"/>
                  </a:schemeClr>
                </a:solidFill>
                <a:latin typeface="Arial Rounded MT Bold" panose="020F0704030504030204" pitchFamily="34" charset="77"/>
              </a:rPr>
              <a:t>¿DE QUÉ MANERA PODEMOS </a:t>
            </a:r>
            <a:r>
              <a:rPr lang="es-CR" sz="2400" b="1" dirty="0">
                <a:solidFill>
                  <a:srgbClr val="007696"/>
                </a:solidFill>
                <a:latin typeface="Arial Rounded MT Bold" panose="020F0704030504030204" pitchFamily="34" charset="77"/>
              </a:rPr>
              <a:t>APOYARLE? </a:t>
            </a:r>
            <a:endParaRPr lang="es-CR" sz="2400" dirty="0">
              <a:solidFill>
                <a:srgbClr val="007696"/>
              </a:solidFill>
              <a:latin typeface="Arial Rounded MT Bold" panose="020F0704030504030204" pitchFamily="34" charset="77"/>
            </a:endParaRPr>
          </a:p>
          <a:p>
            <a:pPr algn="r"/>
            <a:r>
              <a:rPr lang="es-CR" sz="2400" dirty="0"/>
              <a:t> </a:t>
            </a:r>
            <a:endParaRPr lang="es-CR" dirty="0"/>
          </a:p>
        </p:txBody>
      </p:sp>
      <p:pic>
        <p:nvPicPr>
          <p:cNvPr id="18" name="Imagen 17">
            <a:extLst>
              <a:ext uri="{FF2B5EF4-FFF2-40B4-BE49-F238E27FC236}">
                <a16:creationId xmlns:a16="http://schemas.microsoft.com/office/drawing/2014/main" id="{7BF40FBB-08FD-AE40-BD35-85C8C98A0A01}"/>
              </a:ext>
            </a:extLst>
          </p:cNvPr>
          <p:cNvPicPr>
            <a:picLocks noChangeAspect="1"/>
          </p:cNvPicPr>
          <p:nvPr/>
        </p:nvPicPr>
        <p:blipFill>
          <a:blip r:embed="rId4"/>
          <a:stretch>
            <a:fillRect/>
          </a:stretch>
        </p:blipFill>
        <p:spPr>
          <a:xfrm>
            <a:off x="0" y="196850"/>
            <a:ext cx="571500" cy="3543300"/>
          </a:xfrm>
          <a:prstGeom prst="rect">
            <a:avLst/>
          </a:prstGeom>
        </p:spPr>
      </p:pic>
      <p:cxnSp>
        <p:nvCxnSpPr>
          <p:cNvPr id="17" name="Conector recto 16">
            <a:extLst>
              <a:ext uri="{FF2B5EF4-FFF2-40B4-BE49-F238E27FC236}">
                <a16:creationId xmlns:a16="http://schemas.microsoft.com/office/drawing/2014/main" id="{99AE7D89-9FCD-FF4C-91FE-D04EB6E3C546}"/>
              </a:ext>
            </a:extLst>
          </p:cNvPr>
          <p:cNvCxnSpPr>
            <a:cxnSpLocks/>
          </p:cNvCxnSpPr>
          <p:nvPr/>
        </p:nvCxnSpPr>
        <p:spPr>
          <a:xfrm>
            <a:off x="3030728" y="1145299"/>
            <a:ext cx="5806948" cy="0"/>
          </a:xfrm>
          <a:prstGeom prst="line">
            <a:avLst/>
          </a:prstGeom>
          <a:ln>
            <a:solidFill>
              <a:srgbClr val="987852"/>
            </a:solidFill>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47B31119-F84B-CA41-A1F7-168E281D2C12}"/>
              </a:ext>
            </a:extLst>
          </p:cNvPr>
          <p:cNvSpPr txBox="1"/>
          <p:nvPr/>
        </p:nvSpPr>
        <p:spPr>
          <a:xfrm>
            <a:off x="4163027" y="3651704"/>
            <a:ext cx="4940299" cy="584775"/>
          </a:xfrm>
          <a:prstGeom prst="rect">
            <a:avLst/>
          </a:prstGeom>
          <a:noFill/>
        </p:spPr>
        <p:txBody>
          <a:bodyPr wrap="square" rtlCol="0">
            <a:spAutoFit/>
          </a:bodyPr>
          <a:lstStyle/>
          <a:p>
            <a:pPr algn="just"/>
            <a:r>
              <a:rPr lang="es-CR" sz="1400" dirty="0">
                <a:solidFill>
                  <a:srgbClr val="007696"/>
                </a:solidFill>
                <a:latin typeface="Arial Rounded MT Bold" panose="020F0704030504030204" pitchFamily="34" charset="77"/>
              </a:rPr>
              <a:t>Contáctenos, su reto es el nuestro. </a:t>
            </a:r>
          </a:p>
          <a:p>
            <a:endParaRPr lang="es-CR" dirty="0"/>
          </a:p>
        </p:txBody>
      </p:sp>
      <p:pic>
        <p:nvPicPr>
          <p:cNvPr id="7" name="Imagen 6" descr="Imagen que contiene dibujo&#10;&#10;Descripción generada automáticamente">
            <a:extLst>
              <a:ext uri="{FF2B5EF4-FFF2-40B4-BE49-F238E27FC236}">
                <a16:creationId xmlns:a16="http://schemas.microsoft.com/office/drawing/2014/main" id="{59E12C15-1C0A-6744-8C48-5ADABA3D66BC}"/>
              </a:ext>
            </a:extLst>
          </p:cNvPr>
          <p:cNvPicPr>
            <a:picLocks noChangeAspect="1"/>
          </p:cNvPicPr>
          <p:nvPr/>
        </p:nvPicPr>
        <p:blipFill>
          <a:blip r:embed="rId5"/>
          <a:stretch>
            <a:fillRect/>
          </a:stretch>
        </p:blipFill>
        <p:spPr>
          <a:xfrm>
            <a:off x="260053" y="6031122"/>
            <a:ext cx="2210098" cy="830997"/>
          </a:xfrm>
          <a:prstGeom prst="rect">
            <a:avLst/>
          </a:prstGeom>
        </p:spPr>
      </p:pic>
      <p:pic>
        <p:nvPicPr>
          <p:cNvPr id="9" name="Imagen 8" descr="Imagen que contiene dibujo&#10;&#10;Descripción generada automáticamente">
            <a:extLst>
              <a:ext uri="{FF2B5EF4-FFF2-40B4-BE49-F238E27FC236}">
                <a16:creationId xmlns:a16="http://schemas.microsoft.com/office/drawing/2014/main" id="{FD05AA72-E62E-FC41-A621-0C53E7C6B223}"/>
              </a:ext>
            </a:extLst>
          </p:cNvPr>
          <p:cNvPicPr>
            <a:picLocks noChangeAspect="1"/>
          </p:cNvPicPr>
          <p:nvPr/>
        </p:nvPicPr>
        <p:blipFill>
          <a:blip r:embed="rId6"/>
          <a:stretch>
            <a:fillRect/>
          </a:stretch>
        </p:blipFill>
        <p:spPr>
          <a:xfrm>
            <a:off x="8403554" y="4917989"/>
            <a:ext cx="584616" cy="1828800"/>
          </a:xfrm>
          <a:prstGeom prst="rect">
            <a:avLst/>
          </a:prstGeom>
        </p:spPr>
      </p:pic>
      <p:sp>
        <p:nvSpPr>
          <p:cNvPr id="10" name="CuadroTexto 9">
            <a:extLst>
              <a:ext uri="{FF2B5EF4-FFF2-40B4-BE49-F238E27FC236}">
                <a16:creationId xmlns:a16="http://schemas.microsoft.com/office/drawing/2014/main" id="{717DD982-7F2D-0A46-AE1A-C84DEC05CCD0}"/>
              </a:ext>
            </a:extLst>
          </p:cNvPr>
          <p:cNvSpPr txBox="1"/>
          <p:nvPr/>
        </p:nvSpPr>
        <p:spPr>
          <a:xfrm>
            <a:off x="8988170" y="5140411"/>
            <a:ext cx="3096738" cy="307777"/>
          </a:xfrm>
          <a:prstGeom prst="rect">
            <a:avLst/>
          </a:prstGeom>
          <a:noFill/>
        </p:spPr>
        <p:txBody>
          <a:bodyPr wrap="square" rtlCol="0">
            <a:spAutoFit/>
          </a:bodyPr>
          <a:lstStyle/>
          <a:p>
            <a:r>
              <a:rPr lang="es-CR" sz="1400" dirty="0">
                <a:solidFill>
                  <a:schemeClr val="tx1">
                    <a:lumMod val="65000"/>
                    <a:lumOff val="35000"/>
                  </a:schemeClr>
                </a:solidFill>
                <a:latin typeface="Arial Rounded MT Bold" panose="020F0704030504030204" pitchFamily="34" charset="77"/>
              </a:rPr>
              <a:t>www.tres60comunicaciones.com</a:t>
            </a:r>
          </a:p>
        </p:txBody>
      </p:sp>
      <p:sp>
        <p:nvSpPr>
          <p:cNvPr id="19" name="CuadroTexto 18">
            <a:extLst>
              <a:ext uri="{FF2B5EF4-FFF2-40B4-BE49-F238E27FC236}">
                <a16:creationId xmlns:a16="http://schemas.microsoft.com/office/drawing/2014/main" id="{DB45968E-CFA5-2645-BBC2-E82ABA3373EA}"/>
              </a:ext>
            </a:extLst>
          </p:cNvPr>
          <p:cNvSpPr txBox="1"/>
          <p:nvPr/>
        </p:nvSpPr>
        <p:spPr>
          <a:xfrm>
            <a:off x="8988170" y="5652299"/>
            <a:ext cx="3096738" cy="307777"/>
          </a:xfrm>
          <a:prstGeom prst="rect">
            <a:avLst/>
          </a:prstGeom>
          <a:noFill/>
        </p:spPr>
        <p:txBody>
          <a:bodyPr wrap="square" rtlCol="0">
            <a:spAutoFit/>
          </a:bodyPr>
          <a:lstStyle/>
          <a:p>
            <a:r>
              <a:rPr lang="es-CR" sz="1400" dirty="0">
                <a:solidFill>
                  <a:schemeClr val="tx1">
                    <a:lumMod val="65000"/>
                    <a:lumOff val="35000"/>
                  </a:schemeClr>
                </a:solidFill>
                <a:latin typeface="Arial Rounded MT Bold" panose="020F0704030504030204" pitchFamily="34" charset="77"/>
              </a:rPr>
              <a:t>info.tres60comunicaciones.com</a:t>
            </a:r>
          </a:p>
        </p:txBody>
      </p:sp>
      <p:sp>
        <p:nvSpPr>
          <p:cNvPr id="20" name="CuadroTexto 19">
            <a:extLst>
              <a:ext uri="{FF2B5EF4-FFF2-40B4-BE49-F238E27FC236}">
                <a16:creationId xmlns:a16="http://schemas.microsoft.com/office/drawing/2014/main" id="{946A3E91-3E7F-ED46-96E8-E0807090CB0C}"/>
              </a:ext>
            </a:extLst>
          </p:cNvPr>
          <p:cNvSpPr txBox="1"/>
          <p:nvPr/>
        </p:nvSpPr>
        <p:spPr>
          <a:xfrm>
            <a:off x="8984395" y="6164187"/>
            <a:ext cx="3096738" cy="307777"/>
          </a:xfrm>
          <a:prstGeom prst="rect">
            <a:avLst/>
          </a:prstGeom>
          <a:noFill/>
        </p:spPr>
        <p:txBody>
          <a:bodyPr wrap="square" rtlCol="0">
            <a:spAutoFit/>
          </a:bodyPr>
          <a:lstStyle/>
          <a:p>
            <a:r>
              <a:rPr lang="es-CR" sz="1400" dirty="0">
                <a:solidFill>
                  <a:schemeClr val="tx1">
                    <a:lumMod val="65000"/>
                    <a:lumOff val="35000"/>
                  </a:schemeClr>
                </a:solidFill>
                <a:latin typeface="Arial Rounded MT Bold" panose="020F0704030504030204" pitchFamily="34" charset="77"/>
              </a:rPr>
              <a:t> + 506 7213 1138</a:t>
            </a:r>
          </a:p>
        </p:txBody>
      </p:sp>
    </p:spTree>
    <p:extLst>
      <p:ext uri="{BB962C8B-B14F-4D97-AF65-F5344CB8AC3E}">
        <p14:creationId xmlns:p14="http://schemas.microsoft.com/office/powerpoint/2010/main" val="828643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27C465A-0AA0-3942-80EE-1FF602993E9F}"/>
              </a:ext>
            </a:extLst>
          </p:cNvPr>
          <p:cNvSpPr txBox="1"/>
          <p:nvPr/>
        </p:nvSpPr>
        <p:spPr>
          <a:xfrm>
            <a:off x="5321300" y="3429000"/>
            <a:ext cx="6134100" cy="1877437"/>
          </a:xfrm>
          <a:prstGeom prst="rect">
            <a:avLst/>
          </a:prstGeom>
          <a:noFill/>
        </p:spPr>
        <p:txBody>
          <a:bodyPr wrap="square" rtlCol="0">
            <a:spAutoFit/>
          </a:bodyPr>
          <a:lstStyle/>
          <a:p>
            <a:r>
              <a:rPr lang="es-CR" sz="2800" b="1" dirty="0">
                <a:solidFill>
                  <a:schemeClr val="tx1">
                    <a:lumMod val="65000"/>
                    <a:lumOff val="35000"/>
                  </a:schemeClr>
                </a:solidFill>
                <a:latin typeface="Arial Rounded MT Bold" panose="020F0704030504030204" pitchFamily="34" charset="77"/>
              </a:rPr>
              <a:t>NUESTRA MISIÓN ES: </a:t>
            </a:r>
          </a:p>
          <a:p>
            <a:r>
              <a:rPr lang="es-CR" dirty="0">
                <a:latin typeface="+mj-lt"/>
              </a:rPr>
              <a:t>Equipar a organizaciones, marcas e individuos con la más alta calidad de servicios de comunicación.</a:t>
            </a:r>
          </a:p>
          <a:p>
            <a:pPr algn="just"/>
            <a:endParaRPr lang="es-CR" dirty="0">
              <a:effectLst/>
              <a:latin typeface="+mj-lt"/>
            </a:endParaRPr>
          </a:p>
          <a:p>
            <a:pPr algn="just"/>
            <a:r>
              <a:rPr lang="es-CR" sz="1600" dirty="0">
                <a:latin typeface="+mj-lt"/>
              </a:rPr>
              <a:t>Más detalles a continuación:</a:t>
            </a:r>
            <a:endParaRPr lang="es-CR" sz="1600" dirty="0">
              <a:effectLst/>
              <a:latin typeface="+mj-lt"/>
            </a:endParaRPr>
          </a:p>
          <a:p>
            <a:endParaRPr lang="es-CR" dirty="0"/>
          </a:p>
        </p:txBody>
      </p:sp>
      <p:pic>
        <p:nvPicPr>
          <p:cNvPr id="3" name="Imagen 2">
            <a:extLst>
              <a:ext uri="{FF2B5EF4-FFF2-40B4-BE49-F238E27FC236}">
                <a16:creationId xmlns:a16="http://schemas.microsoft.com/office/drawing/2014/main" id="{9BEAF628-208A-D042-94FB-33FD55BE0338}"/>
              </a:ext>
            </a:extLst>
          </p:cNvPr>
          <p:cNvPicPr>
            <a:picLocks noChangeAspect="1"/>
          </p:cNvPicPr>
          <p:nvPr/>
        </p:nvPicPr>
        <p:blipFill>
          <a:blip r:embed="rId2"/>
          <a:stretch>
            <a:fillRect/>
          </a:stretch>
        </p:blipFill>
        <p:spPr>
          <a:xfrm>
            <a:off x="4286250" y="1862074"/>
            <a:ext cx="571500" cy="3543300"/>
          </a:xfrm>
          <a:prstGeom prst="rect">
            <a:avLst/>
          </a:prstGeom>
        </p:spPr>
      </p:pic>
      <p:pic>
        <p:nvPicPr>
          <p:cNvPr id="5" name="Imagen 4">
            <a:extLst>
              <a:ext uri="{FF2B5EF4-FFF2-40B4-BE49-F238E27FC236}">
                <a16:creationId xmlns:a16="http://schemas.microsoft.com/office/drawing/2014/main" id="{C836815C-E2CD-5A4E-8FC8-4BF238608561}"/>
              </a:ext>
            </a:extLst>
          </p:cNvPr>
          <p:cNvPicPr>
            <a:picLocks noChangeAspect="1"/>
          </p:cNvPicPr>
          <p:nvPr/>
        </p:nvPicPr>
        <p:blipFill>
          <a:blip r:embed="rId3"/>
          <a:stretch>
            <a:fillRect/>
          </a:stretch>
        </p:blipFill>
        <p:spPr>
          <a:xfrm flipH="1">
            <a:off x="11940207" y="341376"/>
            <a:ext cx="251793" cy="1987296"/>
          </a:xfrm>
          <a:prstGeom prst="rect">
            <a:avLst/>
          </a:prstGeom>
        </p:spPr>
      </p:pic>
      <p:sp>
        <p:nvSpPr>
          <p:cNvPr id="4" name="CuadroTexto 3">
            <a:extLst>
              <a:ext uri="{FF2B5EF4-FFF2-40B4-BE49-F238E27FC236}">
                <a16:creationId xmlns:a16="http://schemas.microsoft.com/office/drawing/2014/main" id="{BCFFF647-08F5-3E43-BAAA-E6CD88ACCA46}"/>
              </a:ext>
            </a:extLst>
          </p:cNvPr>
          <p:cNvSpPr txBox="1"/>
          <p:nvPr/>
        </p:nvSpPr>
        <p:spPr>
          <a:xfrm>
            <a:off x="1992120" y="5832937"/>
            <a:ext cx="4668163" cy="615553"/>
          </a:xfrm>
          <a:prstGeom prst="rect">
            <a:avLst/>
          </a:prstGeom>
          <a:noFill/>
        </p:spPr>
        <p:txBody>
          <a:bodyPr wrap="square" rtlCol="0">
            <a:spAutoFit/>
          </a:bodyPr>
          <a:lstStyle/>
          <a:p>
            <a:pPr algn="just"/>
            <a:r>
              <a:rPr lang="es-ES_tradnl" sz="1600" b="1" dirty="0">
                <a:solidFill>
                  <a:schemeClr val="tx1">
                    <a:lumMod val="65000"/>
                    <a:lumOff val="35000"/>
                  </a:schemeClr>
                </a:solidFill>
                <a:latin typeface="Arial Rounded MT Bold" panose="020F0704030504030204" pitchFamily="34" charset="77"/>
              </a:rPr>
              <a:t>“No espere a que lo vean, hágase notar”</a:t>
            </a:r>
            <a:endParaRPr lang="es-CR" sz="1600" b="1" dirty="0">
              <a:solidFill>
                <a:schemeClr val="tx1">
                  <a:lumMod val="65000"/>
                  <a:lumOff val="35000"/>
                </a:schemeClr>
              </a:solidFill>
              <a:latin typeface="Arial Rounded MT Bold" panose="020F0704030504030204" pitchFamily="34" charset="77"/>
            </a:endParaRPr>
          </a:p>
          <a:p>
            <a:endParaRPr lang="es-CR" dirty="0"/>
          </a:p>
        </p:txBody>
      </p:sp>
      <p:cxnSp>
        <p:nvCxnSpPr>
          <p:cNvPr id="6" name="Conector recto 5">
            <a:extLst>
              <a:ext uri="{FF2B5EF4-FFF2-40B4-BE49-F238E27FC236}">
                <a16:creationId xmlns:a16="http://schemas.microsoft.com/office/drawing/2014/main" id="{3BE829C2-A64D-CC48-B11F-D121A52FD278}"/>
              </a:ext>
            </a:extLst>
          </p:cNvPr>
          <p:cNvCxnSpPr>
            <a:cxnSpLocks/>
          </p:cNvCxnSpPr>
          <p:nvPr/>
        </p:nvCxnSpPr>
        <p:spPr>
          <a:xfrm>
            <a:off x="1211453" y="5494845"/>
            <a:ext cx="5806948" cy="0"/>
          </a:xfrm>
          <a:prstGeom prst="line">
            <a:avLst/>
          </a:prstGeom>
          <a:ln>
            <a:solidFill>
              <a:srgbClr val="D78065"/>
            </a:solidFill>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ACCCF20B-15FF-A54B-941B-90A4128C19F9}"/>
              </a:ext>
            </a:extLst>
          </p:cNvPr>
          <p:cNvCxnSpPr>
            <a:cxnSpLocks/>
          </p:cNvCxnSpPr>
          <p:nvPr/>
        </p:nvCxnSpPr>
        <p:spPr>
          <a:xfrm flipV="1">
            <a:off x="1992121" y="5584317"/>
            <a:ext cx="0" cy="7747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Imagen 8" descr="Imagen que contiene dibujo&#10;&#10;Descripción generada automáticamente">
            <a:extLst>
              <a:ext uri="{FF2B5EF4-FFF2-40B4-BE49-F238E27FC236}">
                <a16:creationId xmlns:a16="http://schemas.microsoft.com/office/drawing/2014/main" id="{05C219FC-059E-2940-8F49-64D5ABC127C5}"/>
              </a:ext>
            </a:extLst>
          </p:cNvPr>
          <p:cNvPicPr>
            <a:picLocks noChangeAspect="1"/>
          </p:cNvPicPr>
          <p:nvPr/>
        </p:nvPicPr>
        <p:blipFill>
          <a:blip r:embed="rId4"/>
          <a:stretch>
            <a:fillRect/>
          </a:stretch>
        </p:blipFill>
        <p:spPr>
          <a:xfrm>
            <a:off x="355765" y="5696711"/>
            <a:ext cx="1575395" cy="549914"/>
          </a:xfrm>
          <a:prstGeom prst="rect">
            <a:avLst/>
          </a:prstGeom>
        </p:spPr>
      </p:pic>
    </p:spTree>
    <p:extLst>
      <p:ext uri="{BB962C8B-B14F-4D97-AF65-F5344CB8AC3E}">
        <p14:creationId xmlns:p14="http://schemas.microsoft.com/office/powerpoint/2010/main" val="3161661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FE8464B-5AEB-C148-A671-3C04B64BE48A}"/>
              </a:ext>
            </a:extLst>
          </p:cNvPr>
          <p:cNvSpPr txBox="1"/>
          <p:nvPr/>
        </p:nvSpPr>
        <p:spPr>
          <a:xfrm>
            <a:off x="288795" y="688847"/>
            <a:ext cx="7211756" cy="769441"/>
          </a:xfrm>
          <a:prstGeom prst="rect">
            <a:avLst/>
          </a:prstGeom>
          <a:noFill/>
        </p:spPr>
        <p:txBody>
          <a:bodyPr wrap="square" rtlCol="0">
            <a:spAutoFit/>
          </a:bodyPr>
          <a:lstStyle/>
          <a:p>
            <a:pPr lvl="1" algn="r"/>
            <a:r>
              <a:rPr lang="es-CR" sz="2800" dirty="0">
                <a:solidFill>
                  <a:schemeClr val="tx1">
                    <a:lumMod val="65000"/>
                    <a:lumOff val="35000"/>
                  </a:schemeClr>
                </a:solidFill>
                <a:latin typeface="Arial Rounded MT Bold" panose="020F0704030504030204" pitchFamily="34" charset="77"/>
              </a:rPr>
              <a:t>APRENDER HACIENDO:</a:t>
            </a:r>
          </a:p>
          <a:p>
            <a:pPr lvl="1" algn="r"/>
            <a:r>
              <a:rPr lang="es-CR" sz="1600" b="1" dirty="0">
                <a:solidFill>
                  <a:srgbClr val="007696"/>
                </a:solidFill>
                <a:latin typeface="Arial Rounded MT Bold" panose="020F0704030504030204" pitchFamily="34" charset="77"/>
              </a:rPr>
              <a:t>(Y SEGUIR APRENDIENDO PARA HACER MEJOR LAS COSAS) </a:t>
            </a:r>
            <a:endParaRPr lang="es-CR" sz="1600" b="1" dirty="0">
              <a:solidFill>
                <a:srgbClr val="007696"/>
              </a:solidFill>
              <a:effectLst/>
              <a:latin typeface="Arial Rounded MT Bold" panose="020F0704030504030204" pitchFamily="34" charset="77"/>
            </a:endParaRPr>
          </a:p>
        </p:txBody>
      </p:sp>
      <p:sp>
        <p:nvSpPr>
          <p:cNvPr id="3" name="CuadroTexto 2">
            <a:extLst>
              <a:ext uri="{FF2B5EF4-FFF2-40B4-BE49-F238E27FC236}">
                <a16:creationId xmlns:a16="http://schemas.microsoft.com/office/drawing/2014/main" id="{7DA443FF-E358-FD4E-9CA1-D9F2D8EBEC4A}"/>
              </a:ext>
            </a:extLst>
          </p:cNvPr>
          <p:cNvSpPr txBox="1"/>
          <p:nvPr/>
        </p:nvSpPr>
        <p:spPr>
          <a:xfrm>
            <a:off x="1521692" y="1860280"/>
            <a:ext cx="9148615" cy="4308872"/>
          </a:xfrm>
          <a:prstGeom prst="rect">
            <a:avLst/>
          </a:prstGeom>
          <a:noFill/>
        </p:spPr>
        <p:txBody>
          <a:bodyPr wrap="square" rtlCol="0">
            <a:spAutoFit/>
          </a:bodyPr>
          <a:lstStyle/>
          <a:p>
            <a:pPr algn="just"/>
            <a:r>
              <a:rPr lang="es-ES_tradnl" sz="1600" b="1" dirty="0">
                <a:solidFill>
                  <a:srgbClr val="007696"/>
                </a:solidFill>
                <a:latin typeface="+mj-lt"/>
              </a:rPr>
              <a:t>Desde 2001 </a:t>
            </a:r>
            <a:r>
              <a:rPr lang="es-ES_tradnl" sz="1600" dirty="0">
                <a:latin typeface="+mj-lt"/>
              </a:rPr>
              <a:t>somos una agencia creativa de comunicación, publicidad y mercadeo, estilo boutique, en </a:t>
            </a:r>
            <a:r>
              <a:rPr lang="es-ES_tradnl" sz="1600" b="1" dirty="0">
                <a:solidFill>
                  <a:srgbClr val="007696"/>
                </a:solidFill>
                <a:latin typeface="+mj-lt"/>
              </a:rPr>
              <a:t>constante renovación </a:t>
            </a:r>
            <a:r>
              <a:rPr lang="es-ES_tradnl" sz="1600" dirty="0">
                <a:latin typeface="+mj-lt"/>
              </a:rPr>
              <a:t>con el objetivo de apoyar a las marcas, productos, servicios e instituciones a conectar con la gente. Nos dedicamos a </a:t>
            </a:r>
            <a:r>
              <a:rPr lang="es-ES_tradnl" sz="1600" b="1" dirty="0">
                <a:solidFill>
                  <a:srgbClr val="007696"/>
                </a:solidFill>
                <a:latin typeface="+mj-lt"/>
              </a:rPr>
              <a:t>comprender las motivaciones </a:t>
            </a:r>
            <a:r>
              <a:rPr lang="es-ES_tradnl" sz="1600" dirty="0">
                <a:latin typeface="+mj-lt"/>
              </a:rPr>
              <a:t>de  los </a:t>
            </a:r>
            <a:r>
              <a:rPr lang="es-ES_tradnl" sz="1600" b="1" dirty="0">
                <a:solidFill>
                  <a:srgbClr val="007696"/>
                </a:solidFill>
                <a:latin typeface="+mj-lt"/>
              </a:rPr>
              <a:t>consumidores</a:t>
            </a:r>
            <a:r>
              <a:rPr lang="es-ES_tradnl" sz="1600" dirty="0">
                <a:latin typeface="+mj-lt"/>
              </a:rPr>
              <a:t> para realizar estrategias viables.</a:t>
            </a:r>
            <a:endParaRPr lang="es-CR" sz="1600" dirty="0">
              <a:latin typeface="+mj-lt"/>
            </a:endParaRPr>
          </a:p>
          <a:p>
            <a:pPr algn="just"/>
            <a:r>
              <a:rPr lang="es-ES_tradnl" sz="1600" dirty="0">
                <a:latin typeface="+mj-lt"/>
              </a:rPr>
              <a:t> </a:t>
            </a:r>
            <a:endParaRPr lang="es-CR" sz="1600" dirty="0">
              <a:latin typeface="+mj-lt"/>
            </a:endParaRPr>
          </a:p>
          <a:p>
            <a:pPr algn="just"/>
            <a:r>
              <a:rPr lang="es-ES_tradnl" sz="1600" dirty="0">
                <a:latin typeface="+mj-lt"/>
              </a:rPr>
              <a:t>Somos un grupo de </a:t>
            </a:r>
            <a:r>
              <a:rPr lang="es-ES_tradnl" sz="1600" b="1" dirty="0">
                <a:solidFill>
                  <a:srgbClr val="007696"/>
                </a:solidFill>
                <a:latin typeface="+mj-lt"/>
              </a:rPr>
              <a:t>profesionales</a:t>
            </a:r>
            <a:r>
              <a:rPr lang="es-ES_tradnl" sz="1600" dirty="0">
                <a:latin typeface="+mj-lt"/>
              </a:rPr>
              <a:t>, cuyas actividades se han desarrollado en distintos campos del periodismo, publicidad, mercadeo, diseño gráfico, fotografía, televisión, producción de eventos y creatividad, con un vértice en común: </a:t>
            </a:r>
            <a:r>
              <a:rPr lang="es-ES_tradnl" sz="1600" b="1" dirty="0">
                <a:solidFill>
                  <a:srgbClr val="007696"/>
                </a:solidFill>
                <a:latin typeface="+mj-lt"/>
              </a:rPr>
              <a:t>una amplia experiencia </a:t>
            </a:r>
            <a:r>
              <a:rPr lang="es-ES_tradnl" sz="1600" dirty="0">
                <a:latin typeface="+mj-lt"/>
              </a:rPr>
              <a:t>en el ámbito de la imagen,  estrategias de comunicación interna y externa y marketing empresarial.</a:t>
            </a:r>
          </a:p>
          <a:p>
            <a:pPr algn="just"/>
            <a:endParaRPr lang="es-CR" sz="1600" dirty="0">
              <a:latin typeface="+mj-lt"/>
            </a:endParaRPr>
          </a:p>
          <a:p>
            <a:pPr algn="just"/>
            <a:r>
              <a:rPr lang="es-CR" sz="1600" b="1" dirty="0">
                <a:solidFill>
                  <a:srgbClr val="007696"/>
                </a:solidFill>
                <a:latin typeface="+mj-lt"/>
              </a:rPr>
              <a:t>Apostamos por la creatividad </a:t>
            </a:r>
            <a:r>
              <a:rPr lang="es-CR" sz="1600" dirty="0">
                <a:latin typeface="+mj-lt"/>
              </a:rPr>
              <a:t>en todas nuestras acciones, porque la creatividad tiene el poder de atraer, de inspirar, de conmover y de contagiar.</a:t>
            </a:r>
          </a:p>
          <a:p>
            <a:pPr algn="just"/>
            <a:r>
              <a:rPr lang="es-ES_tradnl" sz="1600" dirty="0">
                <a:latin typeface="+mj-lt"/>
              </a:rPr>
              <a:t> </a:t>
            </a:r>
            <a:endParaRPr lang="es-CR" sz="1600" dirty="0">
              <a:latin typeface="+mj-lt"/>
            </a:endParaRPr>
          </a:p>
          <a:p>
            <a:pPr algn="just"/>
            <a:r>
              <a:rPr lang="es-ES_tradnl" sz="1600" b="1" dirty="0">
                <a:solidFill>
                  <a:srgbClr val="007696"/>
                </a:solidFill>
                <a:latin typeface="+mj-lt"/>
              </a:rPr>
              <a:t>Somos </a:t>
            </a:r>
            <a:r>
              <a:rPr lang="es-ES_tradnl" sz="1600" dirty="0">
                <a:latin typeface="+mj-lt"/>
              </a:rPr>
              <a:t>responsables, organizados, entregados, curiosos, atrevidos, estrategas, implementadores, líderes y </a:t>
            </a:r>
            <a:r>
              <a:rPr lang="es-ES_tradnl" sz="1600" b="1" dirty="0">
                <a:solidFill>
                  <a:srgbClr val="007696"/>
                </a:solidFill>
                <a:latin typeface="+mj-lt"/>
              </a:rPr>
              <a:t>fanáticos de la excelencia</a:t>
            </a:r>
            <a:r>
              <a:rPr lang="es-ES_tradnl" sz="1600" dirty="0">
                <a:latin typeface="+mj-lt"/>
              </a:rPr>
              <a:t>!</a:t>
            </a:r>
            <a:endParaRPr lang="es-CR" sz="1600" dirty="0">
              <a:latin typeface="+mj-lt"/>
            </a:endParaRPr>
          </a:p>
          <a:p>
            <a:pPr algn="just"/>
            <a:r>
              <a:rPr lang="es-ES_tradnl" sz="1600" dirty="0">
                <a:latin typeface="+mj-lt"/>
              </a:rPr>
              <a:t> </a:t>
            </a:r>
            <a:endParaRPr lang="es-CR" sz="1600" dirty="0">
              <a:latin typeface="+mj-lt"/>
            </a:endParaRPr>
          </a:p>
          <a:p>
            <a:r>
              <a:rPr lang="es-CR" dirty="0"/>
              <a:t> </a:t>
            </a:r>
          </a:p>
        </p:txBody>
      </p:sp>
      <p:pic>
        <p:nvPicPr>
          <p:cNvPr id="4" name="Imagen 3">
            <a:extLst>
              <a:ext uri="{FF2B5EF4-FFF2-40B4-BE49-F238E27FC236}">
                <a16:creationId xmlns:a16="http://schemas.microsoft.com/office/drawing/2014/main" id="{6619E87A-0989-194B-B385-279FDA084BDF}"/>
              </a:ext>
            </a:extLst>
          </p:cNvPr>
          <p:cNvPicPr>
            <a:picLocks noChangeAspect="1"/>
          </p:cNvPicPr>
          <p:nvPr/>
        </p:nvPicPr>
        <p:blipFill>
          <a:blip r:embed="rId2"/>
          <a:stretch>
            <a:fillRect/>
          </a:stretch>
        </p:blipFill>
        <p:spPr>
          <a:xfrm>
            <a:off x="360424" y="1057402"/>
            <a:ext cx="571500" cy="3543300"/>
          </a:xfrm>
          <a:prstGeom prst="rect">
            <a:avLst/>
          </a:prstGeom>
        </p:spPr>
      </p:pic>
      <p:pic>
        <p:nvPicPr>
          <p:cNvPr id="5" name="Imagen 4">
            <a:extLst>
              <a:ext uri="{FF2B5EF4-FFF2-40B4-BE49-F238E27FC236}">
                <a16:creationId xmlns:a16="http://schemas.microsoft.com/office/drawing/2014/main" id="{31AB6E4A-4655-E640-BB6A-3151CF1FE6CE}"/>
              </a:ext>
            </a:extLst>
          </p:cNvPr>
          <p:cNvPicPr>
            <a:picLocks noChangeAspect="1"/>
          </p:cNvPicPr>
          <p:nvPr/>
        </p:nvPicPr>
        <p:blipFill>
          <a:blip r:embed="rId3"/>
          <a:stretch>
            <a:fillRect/>
          </a:stretch>
        </p:blipFill>
        <p:spPr>
          <a:xfrm flipH="1">
            <a:off x="11940207" y="4870704"/>
            <a:ext cx="251793" cy="1987296"/>
          </a:xfrm>
          <a:prstGeom prst="rect">
            <a:avLst/>
          </a:prstGeom>
        </p:spPr>
      </p:pic>
      <p:sp>
        <p:nvSpPr>
          <p:cNvPr id="6" name="CuadroTexto 5">
            <a:extLst>
              <a:ext uri="{FF2B5EF4-FFF2-40B4-BE49-F238E27FC236}">
                <a16:creationId xmlns:a16="http://schemas.microsoft.com/office/drawing/2014/main" id="{C31DB506-C9F0-D947-A181-A20D52448421}"/>
              </a:ext>
            </a:extLst>
          </p:cNvPr>
          <p:cNvSpPr txBox="1"/>
          <p:nvPr/>
        </p:nvSpPr>
        <p:spPr>
          <a:xfrm>
            <a:off x="6236209" y="6169152"/>
            <a:ext cx="688847" cy="385181"/>
          </a:xfrm>
          <a:prstGeom prst="rect">
            <a:avLst/>
          </a:prstGeom>
          <a:solidFill>
            <a:schemeClr val="bg1"/>
          </a:solidFill>
        </p:spPr>
        <p:txBody>
          <a:bodyPr wrap="square" rtlCol="0">
            <a:spAutoFit/>
          </a:bodyPr>
          <a:lstStyle/>
          <a:p>
            <a:endParaRPr lang="es-CR" dirty="0"/>
          </a:p>
        </p:txBody>
      </p:sp>
      <p:pic>
        <p:nvPicPr>
          <p:cNvPr id="10" name="Imagen 9" descr="Imagen que contiene tabla&#10;&#10;Descripción generada automáticamente">
            <a:extLst>
              <a:ext uri="{FF2B5EF4-FFF2-40B4-BE49-F238E27FC236}">
                <a16:creationId xmlns:a16="http://schemas.microsoft.com/office/drawing/2014/main" id="{63C70176-CFA4-404F-A759-45EDE9131CB2}"/>
              </a:ext>
            </a:extLst>
          </p:cNvPr>
          <p:cNvPicPr>
            <a:picLocks noChangeAspect="1"/>
          </p:cNvPicPr>
          <p:nvPr/>
        </p:nvPicPr>
        <p:blipFill>
          <a:blip r:embed="rId4"/>
          <a:stretch>
            <a:fillRect/>
          </a:stretch>
        </p:blipFill>
        <p:spPr>
          <a:xfrm>
            <a:off x="5710517" y="5702300"/>
            <a:ext cx="6032500" cy="1155700"/>
          </a:xfrm>
          <a:prstGeom prst="rect">
            <a:avLst/>
          </a:prstGeom>
        </p:spPr>
      </p:pic>
    </p:spTree>
    <p:extLst>
      <p:ext uri="{BB962C8B-B14F-4D97-AF65-F5344CB8AC3E}">
        <p14:creationId xmlns:p14="http://schemas.microsoft.com/office/powerpoint/2010/main" val="77990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FE8464B-5AEB-C148-A671-3C04B64BE48A}"/>
              </a:ext>
            </a:extLst>
          </p:cNvPr>
          <p:cNvSpPr txBox="1"/>
          <p:nvPr/>
        </p:nvSpPr>
        <p:spPr>
          <a:xfrm>
            <a:off x="590219" y="301566"/>
            <a:ext cx="5103280" cy="1538883"/>
          </a:xfrm>
          <a:prstGeom prst="rect">
            <a:avLst/>
          </a:prstGeom>
          <a:noFill/>
        </p:spPr>
        <p:txBody>
          <a:bodyPr wrap="square" rtlCol="0">
            <a:spAutoFit/>
          </a:bodyPr>
          <a:lstStyle/>
          <a:p>
            <a:r>
              <a:rPr lang="es-CR" sz="2800" b="1" dirty="0">
                <a:solidFill>
                  <a:schemeClr val="tx1">
                    <a:lumMod val="65000"/>
                    <a:lumOff val="35000"/>
                  </a:schemeClr>
                </a:solidFill>
                <a:latin typeface="Arial Rounded MT Bold" panose="020F0704030504030204" pitchFamily="34" charset="77"/>
              </a:rPr>
              <a:t>NUESTRO MÉTODO:</a:t>
            </a:r>
          </a:p>
          <a:p>
            <a:r>
              <a:rPr lang="es-CR" sz="1600" b="1" dirty="0">
                <a:solidFill>
                  <a:srgbClr val="007696"/>
                </a:solidFill>
                <a:latin typeface="Arial Rounded MT Bold" panose="020F0704030504030204" pitchFamily="34" charset="77"/>
              </a:rPr>
              <a:t>(HACERLO BIEN, HACERLO SABER) </a:t>
            </a:r>
          </a:p>
          <a:p>
            <a:r>
              <a:rPr lang="es-CR" sz="3200" b="1" dirty="0">
                <a:solidFill>
                  <a:schemeClr val="tx1">
                    <a:lumMod val="65000"/>
                    <a:lumOff val="35000"/>
                  </a:schemeClr>
                </a:solidFill>
                <a:latin typeface="Arial Rounded MT Bold" panose="020F0704030504030204" pitchFamily="34" charset="77"/>
              </a:rPr>
              <a:t> </a:t>
            </a:r>
            <a:endParaRPr lang="es-CR" sz="3200" dirty="0">
              <a:solidFill>
                <a:schemeClr val="tx1">
                  <a:lumMod val="65000"/>
                  <a:lumOff val="35000"/>
                </a:schemeClr>
              </a:solidFill>
              <a:effectLst/>
              <a:latin typeface="Arial Rounded MT Bold" panose="020F0704030504030204" pitchFamily="34" charset="77"/>
            </a:endParaRPr>
          </a:p>
          <a:p>
            <a:endParaRPr lang="es-CR" dirty="0"/>
          </a:p>
        </p:txBody>
      </p:sp>
      <p:sp>
        <p:nvSpPr>
          <p:cNvPr id="3" name="CuadroTexto 2">
            <a:extLst>
              <a:ext uri="{FF2B5EF4-FFF2-40B4-BE49-F238E27FC236}">
                <a16:creationId xmlns:a16="http://schemas.microsoft.com/office/drawing/2014/main" id="{7DA443FF-E358-FD4E-9CA1-D9F2D8EBEC4A}"/>
              </a:ext>
            </a:extLst>
          </p:cNvPr>
          <p:cNvSpPr txBox="1"/>
          <p:nvPr/>
        </p:nvSpPr>
        <p:spPr>
          <a:xfrm>
            <a:off x="2877314" y="1178314"/>
            <a:ext cx="8168640" cy="5047536"/>
          </a:xfrm>
          <a:prstGeom prst="rect">
            <a:avLst/>
          </a:prstGeom>
          <a:noFill/>
        </p:spPr>
        <p:txBody>
          <a:bodyPr wrap="square" rtlCol="0">
            <a:spAutoFit/>
          </a:bodyPr>
          <a:lstStyle/>
          <a:p>
            <a:pPr algn="just"/>
            <a:r>
              <a:rPr lang="es-ES_tradnl" sz="1600" b="1" dirty="0">
                <a:solidFill>
                  <a:srgbClr val="007696"/>
                </a:solidFill>
                <a:latin typeface="Arial Rounded MT Bold" panose="020F0704030504030204" pitchFamily="34" charset="77"/>
              </a:rPr>
              <a:t>CONSULTORÍA</a:t>
            </a:r>
            <a:endParaRPr lang="es-CR" sz="1600" b="1" i="1" dirty="0">
              <a:solidFill>
                <a:srgbClr val="007696"/>
              </a:solidFill>
              <a:latin typeface="Arial Rounded MT Bold" panose="020F0704030504030204" pitchFamily="34" charset="77"/>
            </a:endParaRPr>
          </a:p>
          <a:p>
            <a:pPr algn="just"/>
            <a:r>
              <a:rPr lang="es-CR" sz="1600" dirty="0">
                <a:latin typeface="+mj-lt"/>
              </a:rPr>
              <a:t>Ofrecemos un servicio </a:t>
            </a:r>
            <a:r>
              <a:rPr lang="es-MX" sz="1600" dirty="0">
                <a:latin typeface="+mj-lt"/>
              </a:rPr>
              <a:t>basado en un </a:t>
            </a:r>
            <a:r>
              <a:rPr lang="es-MX" sz="1600" b="1" dirty="0">
                <a:solidFill>
                  <a:srgbClr val="007696"/>
                </a:solidFill>
                <a:latin typeface="+mj-lt"/>
              </a:rPr>
              <a:t>análisis exhaustivo </a:t>
            </a:r>
            <a:r>
              <a:rPr lang="es-MX" sz="1600" dirty="0">
                <a:latin typeface="+mj-lt"/>
              </a:rPr>
              <a:t>de todas las variables de comunicación que entran en el contexto en el que se mueve el cliente y que nos permite elaborar un plan </a:t>
            </a:r>
            <a:r>
              <a:rPr lang="es-CR" sz="1600" dirty="0">
                <a:latin typeface="+mj-lt"/>
              </a:rPr>
              <a:t>basado en sus necesidades y la naturaleza de su producto, bien o servicio, en torno a los objetivos de su negocio. </a:t>
            </a:r>
          </a:p>
          <a:p>
            <a:pPr algn="just"/>
            <a:endParaRPr lang="es-CR" sz="1600" dirty="0"/>
          </a:p>
          <a:p>
            <a:pPr algn="just"/>
            <a:r>
              <a:rPr lang="es-ES_tradnl" sz="1600" b="1" dirty="0">
                <a:solidFill>
                  <a:srgbClr val="007696"/>
                </a:solidFill>
                <a:latin typeface="Arial Rounded MT Bold" panose="020F0704030504030204" pitchFamily="34" charset="77"/>
              </a:rPr>
              <a:t>ESTRATEGIA</a:t>
            </a:r>
            <a:endParaRPr lang="es-CR" sz="1600" b="1" i="1" dirty="0">
              <a:solidFill>
                <a:srgbClr val="007696"/>
              </a:solidFill>
              <a:latin typeface="Arial Rounded MT Bold" panose="020F0704030504030204" pitchFamily="34" charset="77"/>
            </a:endParaRPr>
          </a:p>
          <a:p>
            <a:pPr algn="just"/>
            <a:r>
              <a:rPr lang="es-CR" sz="1600" dirty="0">
                <a:latin typeface="+mj-lt"/>
              </a:rPr>
              <a:t>Elaboramos </a:t>
            </a:r>
            <a:r>
              <a:rPr lang="es-CR" sz="1600" b="1" dirty="0">
                <a:solidFill>
                  <a:srgbClr val="007696"/>
                </a:solidFill>
                <a:latin typeface="+mj-lt"/>
              </a:rPr>
              <a:t>estrategias de comunicación hechas a medida </a:t>
            </a:r>
            <a:r>
              <a:rPr lang="es-CR" sz="1600" dirty="0">
                <a:latin typeface="+mj-lt"/>
              </a:rPr>
              <a:t>de las necesidades del cliente. </a:t>
            </a:r>
            <a:r>
              <a:rPr lang="es-MX" sz="1600" dirty="0">
                <a:latin typeface="+mj-lt"/>
              </a:rPr>
              <a:t>Se busca evitar estrategias que en los papeles son viables pero en la práctica son imposibles de implementar, ya sea por difícil operatoria o altos costos de realización, entre otras razones.</a:t>
            </a:r>
          </a:p>
          <a:p>
            <a:pPr algn="just"/>
            <a:endParaRPr lang="es-CR" sz="1600" dirty="0"/>
          </a:p>
          <a:p>
            <a:pPr algn="just"/>
            <a:r>
              <a:rPr lang="es-ES_tradnl" sz="1600" b="1" dirty="0">
                <a:solidFill>
                  <a:srgbClr val="007696"/>
                </a:solidFill>
                <a:latin typeface="Arial Rounded MT Bold" panose="020F0704030504030204" pitchFamily="34" charset="77"/>
              </a:rPr>
              <a:t>IMPLEMENTACIÓN </a:t>
            </a:r>
            <a:endParaRPr lang="es-CR" sz="1600" b="1" i="1" dirty="0">
              <a:solidFill>
                <a:srgbClr val="007696"/>
              </a:solidFill>
              <a:latin typeface="Arial Rounded MT Bold" panose="020F0704030504030204" pitchFamily="34" charset="77"/>
            </a:endParaRPr>
          </a:p>
          <a:p>
            <a:pPr algn="just"/>
            <a:r>
              <a:rPr lang="es-CR" sz="1600" dirty="0">
                <a:latin typeface="+mj-lt"/>
              </a:rPr>
              <a:t>Además de la relación con medios de comunicación, líderes de opinón, influencers, producimos eventos, material gráfico y audiovisual, planes de responsabilidad social; </a:t>
            </a:r>
            <a:r>
              <a:rPr lang="es-CR" sz="1600" b="1" dirty="0">
                <a:solidFill>
                  <a:srgbClr val="007696"/>
                </a:solidFill>
                <a:latin typeface="+mj-lt"/>
              </a:rPr>
              <a:t>cualquier necesidad de comunicación  y producción de nuestros clientes.</a:t>
            </a:r>
          </a:p>
          <a:p>
            <a:pPr algn="just"/>
            <a:endParaRPr lang="es-CR" sz="1600" dirty="0"/>
          </a:p>
          <a:p>
            <a:pPr algn="just"/>
            <a:r>
              <a:rPr lang="es-ES_tradnl" sz="1600" b="1" dirty="0">
                <a:solidFill>
                  <a:srgbClr val="007696"/>
                </a:solidFill>
                <a:latin typeface="Arial Rounded MT Bold" panose="020F0704030504030204" pitchFamily="34" charset="77"/>
              </a:rPr>
              <a:t>MEDICIÓN DE RESULTADOS</a:t>
            </a:r>
            <a:endParaRPr lang="es-CR" sz="1600" b="1" i="1" dirty="0">
              <a:solidFill>
                <a:srgbClr val="007696"/>
              </a:solidFill>
              <a:latin typeface="Arial Rounded MT Bold" panose="020F0704030504030204" pitchFamily="34" charset="77"/>
            </a:endParaRPr>
          </a:p>
          <a:p>
            <a:pPr algn="just"/>
            <a:r>
              <a:rPr lang="es-CR" sz="1600" dirty="0">
                <a:latin typeface="+mj-lt"/>
              </a:rPr>
              <a:t>Para la satisfacción del cliente y la rentabilidad de su inversión, </a:t>
            </a:r>
            <a:r>
              <a:rPr lang="es-CR" sz="1600" b="1" dirty="0">
                <a:solidFill>
                  <a:srgbClr val="007696"/>
                </a:solidFill>
                <a:latin typeface="+mj-lt"/>
              </a:rPr>
              <a:t>siempre analizamos el éxito de nuestro trabajo.</a:t>
            </a:r>
          </a:p>
          <a:p>
            <a:endParaRPr lang="es-CR" dirty="0"/>
          </a:p>
        </p:txBody>
      </p:sp>
      <p:pic>
        <p:nvPicPr>
          <p:cNvPr id="4" name="Imagen 3">
            <a:extLst>
              <a:ext uri="{FF2B5EF4-FFF2-40B4-BE49-F238E27FC236}">
                <a16:creationId xmlns:a16="http://schemas.microsoft.com/office/drawing/2014/main" id="{6619E87A-0989-194B-B385-279FDA084BDF}"/>
              </a:ext>
            </a:extLst>
          </p:cNvPr>
          <p:cNvPicPr>
            <a:picLocks noChangeAspect="1"/>
          </p:cNvPicPr>
          <p:nvPr/>
        </p:nvPicPr>
        <p:blipFill>
          <a:blip r:embed="rId2"/>
          <a:stretch>
            <a:fillRect/>
          </a:stretch>
        </p:blipFill>
        <p:spPr>
          <a:xfrm rot="5400000">
            <a:off x="1485900" y="4800600"/>
            <a:ext cx="571500" cy="3543300"/>
          </a:xfrm>
          <a:prstGeom prst="rect">
            <a:avLst/>
          </a:prstGeom>
        </p:spPr>
      </p:pic>
      <p:pic>
        <p:nvPicPr>
          <p:cNvPr id="5" name="Imagen 4">
            <a:extLst>
              <a:ext uri="{FF2B5EF4-FFF2-40B4-BE49-F238E27FC236}">
                <a16:creationId xmlns:a16="http://schemas.microsoft.com/office/drawing/2014/main" id="{31AB6E4A-4655-E640-BB6A-3151CF1FE6CE}"/>
              </a:ext>
            </a:extLst>
          </p:cNvPr>
          <p:cNvPicPr>
            <a:picLocks noChangeAspect="1"/>
          </p:cNvPicPr>
          <p:nvPr/>
        </p:nvPicPr>
        <p:blipFill>
          <a:blip r:embed="rId3"/>
          <a:stretch>
            <a:fillRect/>
          </a:stretch>
        </p:blipFill>
        <p:spPr>
          <a:xfrm flipH="1">
            <a:off x="11940207" y="0"/>
            <a:ext cx="251793" cy="1987296"/>
          </a:xfrm>
          <a:prstGeom prst="rect">
            <a:avLst/>
          </a:prstGeom>
        </p:spPr>
      </p:pic>
      <p:pic>
        <p:nvPicPr>
          <p:cNvPr id="6" name="Imagen 5">
            <a:extLst>
              <a:ext uri="{FF2B5EF4-FFF2-40B4-BE49-F238E27FC236}">
                <a16:creationId xmlns:a16="http://schemas.microsoft.com/office/drawing/2014/main" id="{ACBA2B77-5304-9545-847C-2234497DED7A}"/>
              </a:ext>
            </a:extLst>
          </p:cNvPr>
          <p:cNvPicPr>
            <a:picLocks noChangeAspect="1"/>
          </p:cNvPicPr>
          <p:nvPr/>
        </p:nvPicPr>
        <p:blipFill>
          <a:blip r:embed="rId4"/>
          <a:stretch>
            <a:fillRect/>
          </a:stretch>
        </p:blipFill>
        <p:spPr>
          <a:xfrm>
            <a:off x="1423775" y="1487752"/>
            <a:ext cx="660473" cy="660473"/>
          </a:xfrm>
          <a:prstGeom prst="rect">
            <a:avLst/>
          </a:prstGeom>
        </p:spPr>
      </p:pic>
      <p:pic>
        <p:nvPicPr>
          <p:cNvPr id="7" name="Imagen 6">
            <a:extLst>
              <a:ext uri="{FF2B5EF4-FFF2-40B4-BE49-F238E27FC236}">
                <a16:creationId xmlns:a16="http://schemas.microsoft.com/office/drawing/2014/main" id="{54CEFC41-FA8F-764F-91F1-A5588FE403AF}"/>
              </a:ext>
            </a:extLst>
          </p:cNvPr>
          <p:cNvPicPr>
            <a:picLocks noChangeAspect="1"/>
          </p:cNvPicPr>
          <p:nvPr/>
        </p:nvPicPr>
        <p:blipFill>
          <a:blip r:embed="rId5"/>
          <a:stretch>
            <a:fillRect/>
          </a:stretch>
        </p:blipFill>
        <p:spPr>
          <a:xfrm>
            <a:off x="1422138" y="2785627"/>
            <a:ext cx="660473" cy="660473"/>
          </a:xfrm>
          <a:prstGeom prst="rect">
            <a:avLst/>
          </a:prstGeom>
        </p:spPr>
      </p:pic>
      <p:pic>
        <p:nvPicPr>
          <p:cNvPr id="8" name="Imagen 7">
            <a:extLst>
              <a:ext uri="{FF2B5EF4-FFF2-40B4-BE49-F238E27FC236}">
                <a16:creationId xmlns:a16="http://schemas.microsoft.com/office/drawing/2014/main" id="{BA374982-66CF-5B48-A945-68D1E3C8D625}"/>
              </a:ext>
            </a:extLst>
          </p:cNvPr>
          <p:cNvPicPr>
            <a:picLocks noChangeAspect="1"/>
          </p:cNvPicPr>
          <p:nvPr/>
        </p:nvPicPr>
        <p:blipFill>
          <a:blip r:embed="rId6"/>
          <a:stretch>
            <a:fillRect/>
          </a:stretch>
        </p:blipFill>
        <p:spPr>
          <a:xfrm>
            <a:off x="1406643" y="3979762"/>
            <a:ext cx="730014" cy="730014"/>
          </a:xfrm>
          <a:prstGeom prst="rect">
            <a:avLst/>
          </a:prstGeom>
        </p:spPr>
      </p:pic>
      <p:pic>
        <p:nvPicPr>
          <p:cNvPr id="9" name="Imagen 8">
            <a:extLst>
              <a:ext uri="{FF2B5EF4-FFF2-40B4-BE49-F238E27FC236}">
                <a16:creationId xmlns:a16="http://schemas.microsoft.com/office/drawing/2014/main" id="{20C882CA-A8C1-7B4C-94E9-70DA757D60E0}"/>
              </a:ext>
            </a:extLst>
          </p:cNvPr>
          <p:cNvPicPr>
            <a:picLocks noChangeAspect="1"/>
          </p:cNvPicPr>
          <p:nvPr/>
        </p:nvPicPr>
        <p:blipFill>
          <a:blip r:embed="rId7"/>
          <a:stretch>
            <a:fillRect/>
          </a:stretch>
        </p:blipFill>
        <p:spPr>
          <a:xfrm>
            <a:off x="1422138" y="5114727"/>
            <a:ext cx="766822" cy="766822"/>
          </a:xfrm>
          <a:prstGeom prst="rect">
            <a:avLst/>
          </a:prstGeom>
        </p:spPr>
      </p:pic>
      <p:pic>
        <p:nvPicPr>
          <p:cNvPr id="14" name="Imagen 13" descr="Imagen que contiene dibujo&#10;&#10;Descripción generada automáticamente">
            <a:extLst>
              <a:ext uri="{FF2B5EF4-FFF2-40B4-BE49-F238E27FC236}">
                <a16:creationId xmlns:a16="http://schemas.microsoft.com/office/drawing/2014/main" id="{DA3397A0-C249-464F-99C8-FE03FAA7A18E}"/>
              </a:ext>
            </a:extLst>
          </p:cNvPr>
          <p:cNvPicPr>
            <a:picLocks noChangeAspect="1"/>
          </p:cNvPicPr>
          <p:nvPr/>
        </p:nvPicPr>
        <p:blipFill>
          <a:blip r:embed="rId8"/>
          <a:stretch>
            <a:fillRect/>
          </a:stretch>
        </p:blipFill>
        <p:spPr>
          <a:xfrm>
            <a:off x="6707797" y="6029956"/>
            <a:ext cx="1575395" cy="549914"/>
          </a:xfrm>
          <a:prstGeom prst="rect">
            <a:avLst/>
          </a:prstGeom>
        </p:spPr>
      </p:pic>
      <p:sp>
        <p:nvSpPr>
          <p:cNvPr id="15" name="CuadroTexto 14">
            <a:extLst>
              <a:ext uri="{FF2B5EF4-FFF2-40B4-BE49-F238E27FC236}">
                <a16:creationId xmlns:a16="http://schemas.microsoft.com/office/drawing/2014/main" id="{C4195E8F-4153-6D47-86DE-0D5416228B93}"/>
              </a:ext>
            </a:extLst>
          </p:cNvPr>
          <p:cNvSpPr txBox="1"/>
          <p:nvPr/>
        </p:nvSpPr>
        <p:spPr>
          <a:xfrm>
            <a:off x="8352547" y="6135636"/>
            <a:ext cx="3543299" cy="338554"/>
          </a:xfrm>
          <a:prstGeom prst="rect">
            <a:avLst/>
          </a:prstGeom>
          <a:noFill/>
        </p:spPr>
        <p:txBody>
          <a:bodyPr wrap="square" rtlCol="0">
            <a:spAutoFit/>
          </a:bodyPr>
          <a:lstStyle/>
          <a:p>
            <a:r>
              <a:rPr lang="es-CR" sz="1600" b="1" dirty="0">
                <a:solidFill>
                  <a:schemeClr val="tx1">
                    <a:lumMod val="65000"/>
                    <a:lumOff val="35000"/>
                  </a:schemeClr>
                </a:solidFill>
              </a:rPr>
              <a:t>Somos fanáticos de nuestros clientes</a:t>
            </a:r>
          </a:p>
        </p:txBody>
      </p:sp>
      <p:cxnSp>
        <p:nvCxnSpPr>
          <p:cNvPr id="16" name="Conector recto 15">
            <a:extLst>
              <a:ext uri="{FF2B5EF4-FFF2-40B4-BE49-F238E27FC236}">
                <a16:creationId xmlns:a16="http://schemas.microsoft.com/office/drawing/2014/main" id="{881F322C-A4F3-D442-BFD4-B695CC679C63}"/>
              </a:ext>
            </a:extLst>
          </p:cNvPr>
          <p:cNvCxnSpPr>
            <a:cxnSpLocks/>
          </p:cNvCxnSpPr>
          <p:nvPr/>
        </p:nvCxnSpPr>
        <p:spPr>
          <a:xfrm flipV="1">
            <a:off x="8345180" y="5899149"/>
            <a:ext cx="0" cy="7747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310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FE8464B-5AEB-C148-A671-3C04B64BE48A}"/>
              </a:ext>
            </a:extLst>
          </p:cNvPr>
          <p:cNvSpPr txBox="1"/>
          <p:nvPr/>
        </p:nvSpPr>
        <p:spPr>
          <a:xfrm>
            <a:off x="-2895298" y="201953"/>
            <a:ext cx="6346700" cy="1477328"/>
          </a:xfrm>
          <a:prstGeom prst="rect">
            <a:avLst/>
          </a:prstGeom>
          <a:noFill/>
        </p:spPr>
        <p:txBody>
          <a:bodyPr wrap="square" rtlCol="0">
            <a:spAutoFit/>
          </a:bodyPr>
          <a:lstStyle/>
          <a:p>
            <a:pPr lvl="1" algn="r"/>
            <a:r>
              <a:rPr lang="es-CR" sz="2800" b="1" dirty="0">
                <a:solidFill>
                  <a:schemeClr val="tx1">
                    <a:lumMod val="65000"/>
                    <a:lumOff val="35000"/>
                  </a:schemeClr>
                </a:solidFill>
                <a:latin typeface="Arial Rounded MT Bold" panose="020F0704030504030204" pitchFamily="34" charset="77"/>
              </a:rPr>
              <a:t>TODO SUMA:</a:t>
            </a:r>
          </a:p>
          <a:p>
            <a:pPr lvl="1" algn="r"/>
            <a:r>
              <a:rPr lang="es-CR" sz="1600" b="1" dirty="0">
                <a:solidFill>
                  <a:srgbClr val="007696"/>
                </a:solidFill>
                <a:latin typeface="Arial Rounded MT Bold" panose="020F0704030504030204" pitchFamily="34" charset="77"/>
              </a:rPr>
              <a:t>(NUESTROS SERVICIOS) </a:t>
            </a:r>
          </a:p>
          <a:p>
            <a:pPr lvl="1" algn="r"/>
            <a:endParaRPr lang="es-CR" sz="2800" b="1" dirty="0">
              <a:solidFill>
                <a:schemeClr val="tx1">
                  <a:lumMod val="65000"/>
                  <a:lumOff val="35000"/>
                </a:schemeClr>
              </a:solidFill>
              <a:latin typeface="Arial Rounded MT Bold" panose="020F0704030504030204" pitchFamily="34" charset="77"/>
            </a:endParaRPr>
          </a:p>
          <a:p>
            <a:endParaRPr lang="es-CR" dirty="0"/>
          </a:p>
        </p:txBody>
      </p:sp>
      <p:sp>
        <p:nvSpPr>
          <p:cNvPr id="3" name="CuadroTexto 2">
            <a:extLst>
              <a:ext uri="{FF2B5EF4-FFF2-40B4-BE49-F238E27FC236}">
                <a16:creationId xmlns:a16="http://schemas.microsoft.com/office/drawing/2014/main" id="{7DA443FF-E358-FD4E-9CA1-D9F2D8EBEC4A}"/>
              </a:ext>
            </a:extLst>
          </p:cNvPr>
          <p:cNvSpPr txBox="1"/>
          <p:nvPr/>
        </p:nvSpPr>
        <p:spPr>
          <a:xfrm>
            <a:off x="931924" y="1308810"/>
            <a:ext cx="2758631" cy="2739211"/>
          </a:xfrm>
          <a:prstGeom prst="rect">
            <a:avLst/>
          </a:prstGeom>
          <a:solidFill>
            <a:schemeClr val="bg1">
              <a:lumMod val="85000"/>
              <a:alpha val="20000"/>
            </a:schemeClr>
          </a:solidFill>
        </p:spPr>
        <p:txBody>
          <a:bodyPr wrap="square" rtlCol="0">
            <a:spAutoFit/>
          </a:bodyPr>
          <a:lstStyle/>
          <a:p>
            <a:pPr algn="ctr"/>
            <a:r>
              <a:rPr lang="es-ES_tradnl" sz="1400" b="1" dirty="0">
                <a:solidFill>
                  <a:srgbClr val="007696"/>
                </a:solidFill>
                <a:latin typeface="Arial Rounded MT Bold" panose="020F0704030504030204" pitchFamily="34" charset="77"/>
              </a:rPr>
              <a:t>RELACIONES CON MEDIOS DE COMUNICACIÓN</a:t>
            </a:r>
          </a:p>
          <a:p>
            <a:pPr algn="ctr"/>
            <a:endParaRPr lang="es-CR" sz="1600" dirty="0">
              <a:solidFill>
                <a:srgbClr val="007696"/>
              </a:solidFill>
            </a:endParaRPr>
          </a:p>
          <a:p>
            <a:pPr algn="ctr"/>
            <a:r>
              <a:rPr lang="es-ES_tradnl" sz="1600" dirty="0">
                <a:latin typeface="+mj-lt"/>
              </a:rPr>
              <a:t>Creamos, establecemos y consolidamos, relaciones sólidas y duraderas con los medios de comunicación tradicionales y digitales de interés para el cliente, siendo activos, constantes y presentes. </a:t>
            </a:r>
            <a:endParaRPr lang="es-CR" sz="1600" dirty="0">
              <a:latin typeface="+mj-lt"/>
            </a:endParaRPr>
          </a:p>
          <a:p>
            <a:pPr algn="ctr"/>
            <a:r>
              <a:rPr lang="es-ES_tradnl" sz="1600" dirty="0"/>
              <a:t> </a:t>
            </a:r>
            <a:endParaRPr lang="es-CR" sz="1600" dirty="0"/>
          </a:p>
        </p:txBody>
      </p:sp>
      <p:pic>
        <p:nvPicPr>
          <p:cNvPr id="4" name="Imagen 3">
            <a:extLst>
              <a:ext uri="{FF2B5EF4-FFF2-40B4-BE49-F238E27FC236}">
                <a16:creationId xmlns:a16="http://schemas.microsoft.com/office/drawing/2014/main" id="{6619E87A-0989-194B-B385-279FDA084BDF}"/>
              </a:ext>
            </a:extLst>
          </p:cNvPr>
          <p:cNvPicPr>
            <a:picLocks noChangeAspect="1"/>
          </p:cNvPicPr>
          <p:nvPr/>
        </p:nvPicPr>
        <p:blipFill>
          <a:blip r:embed="rId2"/>
          <a:stretch>
            <a:fillRect/>
          </a:stretch>
        </p:blipFill>
        <p:spPr>
          <a:xfrm>
            <a:off x="11620500" y="940617"/>
            <a:ext cx="571500" cy="3543300"/>
          </a:xfrm>
          <a:prstGeom prst="rect">
            <a:avLst/>
          </a:prstGeom>
        </p:spPr>
      </p:pic>
      <p:pic>
        <p:nvPicPr>
          <p:cNvPr id="5" name="Imagen 4">
            <a:extLst>
              <a:ext uri="{FF2B5EF4-FFF2-40B4-BE49-F238E27FC236}">
                <a16:creationId xmlns:a16="http://schemas.microsoft.com/office/drawing/2014/main" id="{31AB6E4A-4655-E640-BB6A-3151CF1FE6CE}"/>
              </a:ext>
            </a:extLst>
          </p:cNvPr>
          <p:cNvPicPr>
            <a:picLocks noChangeAspect="1"/>
          </p:cNvPicPr>
          <p:nvPr/>
        </p:nvPicPr>
        <p:blipFill>
          <a:blip r:embed="rId3"/>
          <a:stretch>
            <a:fillRect/>
          </a:stretch>
        </p:blipFill>
        <p:spPr>
          <a:xfrm flipH="1">
            <a:off x="0" y="2712267"/>
            <a:ext cx="251793" cy="1987296"/>
          </a:xfrm>
          <a:prstGeom prst="rect">
            <a:avLst/>
          </a:prstGeom>
        </p:spPr>
      </p:pic>
      <p:sp>
        <p:nvSpPr>
          <p:cNvPr id="6" name="CuadroTexto 5">
            <a:extLst>
              <a:ext uri="{FF2B5EF4-FFF2-40B4-BE49-F238E27FC236}">
                <a16:creationId xmlns:a16="http://schemas.microsoft.com/office/drawing/2014/main" id="{FBB8E787-3D18-EB4E-9CB7-3899C38CE6C7}"/>
              </a:ext>
            </a:extLst>
          </p:cNvPr>
          <p:cNvSpPr txBox="1"/>
          <p:nvPr/>
        </p:nvSpPr>
        <p:spPr>
          <a:xfrm>
            <a:off x="4151326" y="1293421"/>
            <a:ext cx="3179493" cy="3016210"/>
          </a:xfrm>
          <a:prstGeom prst="rect">
            <a:avLst/>
          </a:prstGeom>
          <a:solidFill>
            <a:schemeClr val="bg1">
              <a:lumMod val="85000"/>
              <a:alpha val="20000"/>
            </a:schemeClr>
          </a:solidFill>
        </p:spPr>
        <p:txBody>
          <a:bodyPr wrap="square" rtlCol="0">
            <a:spAutoFit/>
          </a:bodyPr>
          <a:lstStyle/>
          <a:p>
            <a:pPr algn="ctr"/>
            <a:r>
              <a:rPr lang="es-ES_tradnl" sz="1400" b="1" dirty="0">
                <a:solidFill>
                  <a:srgbClr val="007696"/>
                </a:solidFill>
                <a:latin typeface="Arial Rounded MT Bold" panose="020F0704030504030204" pitchFamily="34" charset="77"/>
              </a:rPr>
              <a:t>ESTRATEGIA DE COMUNICACIÓN DIGITAL (RRSS)</a:t>
            </a:r>
          </a:p>
          <a:p>
            <a:pPr algn="just"/>
            <a:endParaRPr lang="es-CR" sz="1600" dirty="0">
              <a:solidFill>
                <a:srgbClr val="007696"/>
              </a:solidFill>
            </a:endParaRPr>
          </a:p>
          <a:p>
            <a:pPr algn="ctr"/>
            <a:r>
              <a:rPr lang="es-ES_tradnl" sz="1600" dirty="0">
                <a:latin typeface="+mj-lt"/>
              </a:rPr>
              <a:t>Nuestro servicio de Redes Sociales se adapta a cada tipo de negocio y a sus necesidades particulares. Identificamos fortalezas, temas de interés y sobretodo humanos, para crear una experiencia diferente en llegar al consumidor o público. #</a:t>
            </a:r>
            <a:r>
              <a:rPr lang="es-ES_tradnl" sz="1600" dirty="0" err="1">
                <a:latin typeface="+mj-lt"/>
              </a:rPr>
              <a:t>GenteConectandoGente</a:t>
            </a:r>
            <a:endParaRPr lang="es-CR" sz="1600" dirty="0">
              <a:latin typeface="+mj-lt"/>
            </a:endParaRPr>
          </a:p>
          <a:p>
            <a:endParaRPr lang="es-CR" dirty="0"/>
          </a:p>
        </p:txBody>
      </p:sp>
      <p:sp>
        <p:nvSpPr>
          <p:cNvPr id="8" name="CuadroTexto 7">
            <a:extLst>
              <a:ext uri="{FF2B5EF4-FFF2-40B4-BE49-F238E27FC236}">
                <a16:creationId xmlns:a16="http://schemas.microsoft.com/office/drawing/2014/main" id="{37ABF6D5-09C9-CA4F-B368-900EF819A3C3}"/>
              </a:ext>
            </a:extLst>
          </p:cNvPr>
          <p:cNvSpPr txBox="1"/>
          <p:nvPr/>
        </p:nvSpPr>
        <p:spPr>
          <a:xfrm>
            <a:off x="7791590" y="1308788"/>
            <a:ext cx="3179493" cy="3077766"/>
          </a:xfrm>
          <a:prstGeom prst="rect">
            <a:avLst/>
          </a:prstGeom>
          <a:solidFill>
            <a:schemeClr val="bg1">
              <a:lumMod val="85000"/>
              <a:alpha val="20000"/>
            </a:schemeClr>
          </a:solidFill>
        </p:spPr>
        <p:txBody>
          <a:bodyPr wrap="square" rtlCol="0">
            <a:spAutoFit/>
          </a:bodyPr>
          <a:lstStyle/>
          <a:p>
            <a:pPr algn="ctr"/>
            <a:r>
              <a:rPr lang="es-ES_tradnl" sz="1400" b="1" dirty="0">
                <a:solidFill>
                  <a:srgbClr val="007696"/>
                </a:solidFill>
                <a:latin typeface="Arial Rounded MT Bold" panose="020F0704030504030204" pitchFamily="34" charset="77"/>
              </a:rPr>
              <a:t>IMAGEN Y COMUNICACIÓN CORPORATIVA </a:t>
            </a:r>
          </a:p>
          <a:p>
            <a:endParaRPr lang="es-CR" sz="1600" dirty="0">
              <a:solidFill>
                <a:srgbClr val="007696"/>
              </a:solidFill>
            </a:endParaRPr>
          </a:p>
          <a:p>
            <a:pPr algn="ctr"/>
            <a:r>
              <a:rPr lang="es-ES_tradnl" sz="1600" dirty="0">
                <a:latin typeface="+mj-lt"/>
              </a:rPr>
              <a:t>Realizamos un análisis exhaustivo de todas las variables que entran en el contexto en el que se mueve el cliente, para conocer las necesidades de comunicación, las oportunidades y establecer &lt;una estrategia viable de implementar.</a:t>
            </a:r>
          </a:p>
          <a:p>
            <a:pPr algn="just"/>
            <a:endParaRPr lang="es-ES_tradnl" sz="1600" dirty="0"/>
          </a:p>
          <a:p>
            <a:pPr algn="just"/>
            <a:endParaRPr lang="es-CR" sz="1600" dirty="0"/>
          </a:p>
        </p:txBody>
      </p:sp>
      <p:sp>
        <p:nvSpPr>
          <p:cNvPr id="9" name="CuadroTexto 8">
            <a:extLst>
              <a:ext uri="{FF2B5EF4-FFF2-40B4-BE49-F238E27FC236}">
                <a16:creationId xmlns:a16="http://schemas.microsoft.com/office/drawing/2014/main" id="{6904C0A8-29DB-2548-A53B-E49CFE7EED98}"/>
              </a:ext>
            </a:extLst>
          </p:cNvPr>
          <p:cNvSpPr txBox="1"/>
          <p:nvPr/>
        </p:nvSpPr>
        <p:spPr>
          <a:xfrm>
            <a:off x="623605" y="4872081"/>
            <a:ext cx="5472395" cy="1369606"/>
          </a:xfrm>
          <a:prstGeom prst="rect">
            <a:avLst/>
          </a:prstGeom>
          <a:solidFill>
            <a:schemeClr val="bg1">
              <a:lumMod val="85000"/>
              <a:alpha val="20000"/>
            </a:schemeClr>
          </a:solidFill>
        </p:spPr>
        <p:txBody>
          <a:bodyPr wrap="square" rtlCol="0">
            <a:spAutoFit/>
          </a:bodyPr>
          <a:lstStyle/>
          <a:p>
            <a:pPr algn="ctr"/>
            <a:r>
              <a:rPr lang="es-ES_tradnl" dirty="0">
                <a:solidFill>
                  <a:srgbClr val="007696"/>
                </a:solidFill>
              </a:rPr>
              <a:t> </a:t>
            </a:r>
            <a:r>
              <a:rPr lang="es-ES_tradnl" sz="1400" b="1" dirty="0">
                <a:solidFill>
                  <a:srgbClr val="007696"/>
                </a:solidFill>
                <a:latin typeface="Arial Rounded MT Bold" panose="020F0704030504030204" pitchFamily="34" charset="77"/>
              </a:rPr>
              <a:t>ESTRATEGIA DE COMUNICACIÓN INTERNA y  EXTERNA </a:t>
            </a:r>
          </a:p>
          <a:p>
            <a:pPr algn="ctr"/>
            <a:endParaRPr lang="es-CR" sz="1700" dirty="0">
              <a:solidFill>
                <a:srgbClr val="007696"/>
              </a:solidFill>
            </a:endParaRPr>
          </a:p>
          <a:p>
            <a:pPr algn="ctr"/>
            <a:r>
              <a:rPr lang="es-ES_tradnl" sz="1600" dirty="0">
                <a:latin typeface="+mj-lt"/>
              </a:rPr>
              <a:t>Analizamos, diseñamos, implementamos, una estrategia de comunicación externa y/o interna, que conecte con la gente, lo cual, sentimos es la base de la comunicación.  </a:t>
            </a:r>
          </a:p>
        </p:txBody>
      </p:sp>
      <p:sp>
        <p:nvSpPr>
          <p:cNvPr id="10" name="CuadroTexto 9">
            <a:extLst>
              <a:ext uri="{FF2B5EF4-FFF2-40B4-BE49-F238E27FC236}">
                <a16:creationId xmlns:a16="http://schemas.microsoft.com/office/drawing/2014/main" id="{27760638-6236-6C4C-B2EA-2E9593606887}"/>
              </a:ext>
            </a:extLst>
          </p:cNvPr>
          <p:cNvSpPr txBox="1"/>
          <p:nvPr/>
        </p:nvSpPr>
        <p:spPr>
          <a:xfrm>
            <a:off x="6266267" y="4910553"/>
            <a:ext cx="5639983" cy="1292662"/>
          </a:xfrm>
          <a:prstGeom prst="rect">
            <a:avLst/>
          </a:prstGeom>
          <a:solidFill>
            <a:schemeClr val="bg1">
              <a:lumMod val="85000"/>
              <a:alpha val="20000"/>
            </a:schemeClr>
          </a:solidFill>
        </p:spPr>
        <p:txBody>
          <a:bodyPr wrap="square" rtlCol="0">
            <a:spAutoFit/>
          </a:bodyPr>
          <a:lstStyle/>
          <a:p>
            <a:pPr algn="ctr"/>
            <a:r>
              <a:rPr lang="es-ES_tradnl" sz="1300" b="1" dirty="0">
                <a:solidFill>
                  <a:srgbClr val="007696"/>
                </a:solidFill>
                <a:latin typeface="Arial Rounded MT Bold" panose="020F0704030504030204" pitchFamily="34" charset="77"/>
              </a:rPr>
              <a:t>RESPONSABILIDAD SOCIAL CORPORATIVA Y SOSTENIBILIDAD </a:t>
            </a:r>
          </a:p>
          <a:p>
            <a:pPr algn="ctr"/>
            <a:endParaRPr lang="es-CR" sz="1700" dirty="0">
              <a:solidFill>
                <a:srgbClr val="007696"/>
              </a:solidFill>
            </a:endParaRPr>
          </a:p>
          <a:p>
            <a:pPr algn="ctr"/>
            <a:r>
              <a:rPr lang="es-ES_tradnl" sz="1600" dirty="0">
                <a:latin typeface="+mj-lt"/>
              </a:rPr>
              <a:t>Proponemos, gestionamos y realizamos acciones que vinculen al cliente con la comunidad, proyectos de bien social que fortalezcan sus resultados positivos al realizarse y comunicarse.</a:t>
            </a:r>
          </a:p>
        </p:txBody>
      </p:sp>
      <p:cxnSp>
        <p:nvCxnSpPr>
          <p:cNvPr id="12" name="Conector recto 11">
            <a:extLst>
              <a:ext uri="{FF2B5EF4-FFF2-40B4-BE49-F238E27FC236}">
                <a16:creationId xmlns:a16="http://schemas.microsoft.com/office/drawing/2014/main" id="{4CA9DFB6-74F6-F54E-A864-DE60F20906CA}"/>
              </a:ext>
            </a:extLst>
          </p:cNvPr>
          <p:cNvCxnSpPr>
            <a:cxnSpLocks/>
          </p:cNvCxnSpPr>
          <p:nvPr/>
        </p:nvCxnSpPr>
        <p:spPr>
          <a:xfrm flipV="1">
            <a:off x="3873950" y="1212915"/>
            <a:ext cx="0" cy="3486648"/>
          </a:xfrm>
          <a:prstGeom prst="line">
            <a:avLst/>
          </a:prstGeom>
          <a:ln>
            <a:solidFill>
              <a:srgbClr val="007696"/>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A9B01B0F-ABC6-8B45-A66C-166AE1ABE7D1}"/>
              </a:ext>
            </a:extLst>
          </p:cNvPr>
          <p:cNvCxnSpPr>
            <a:cxnSpLocks/>
          </p:cNvCxnSpPr>
          <p:nvPr/>
        </p:nvCxnSpPr>
        <p:spPr>
          <a:xfrm flipV="1">
            <a:off x="7537646" y="1212594"/>
            <a:ext cx="0" cy="3486648"/>
          </a:xfrm>
          <a:prstGeom prst="line">
            <a:avLst/>
          </a:prstGeom>
          <a:ln>
            <a:solidFill>
              <a:srgbClr val="0076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099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619E87A-0989-194B-B385-279FDA084BDF}"/>
              </a:ext>
            </a:extLst>
          </p:cNvPr>
          <p:cNvPicPr>
            <a:picLocks noChangeAspect="1"/>
          </p:cNvPicPr>
          <p:nvPr/>
        </p:nvPicPr>
        <p:blipFill>
          <a:blip r:embed="rId3"/>
          <a:stretch>
            <a:fillRect/>
          </a:stretch>
        </p:blipFill>
        <p:spPr>
          <a:xfrm>
            <a:off x="360424" y="1057402"/>
            <a:ext cx="571500" cy="3543300"/>
          </a:xfrm>
          <a:prstGeom prst="rect">
            <a:avLst/>
          </a:prstGeom>
        </p:spPr>
      </p:pic>
      <p:pic>
        <p:nvPicPr>
          <p:cNvPr id="5" name="Imagen 4">
            <a:extLst>
              <a:ext uri="{FF2B5EF4-FFF2-40B4-BE49-F238E27FC236}">
                <a16:creationId xmlns:a16="http://schemas.microsoft.com/office/drawing/2014/main" id="{31AB6E4A-4655-E640-BB6A-3151CF1FE6CE}"/>
              </a:ext>
            </a:extLst>
          </p:cNvPr>
          <p:cNvPicPr>
            <a:picLocks noChangeAspect="1"/>
          </p:cNvPicPr>
          <p:nvPr/>
        </p:nvPicPr>
        <p:blipFill>
          <a:blip r:embed="rId4"/>
          <a:stretch>
            <a:fillRect/>
          </a:stretch>
        </p:blipFill>
        <p:spPr>
          <a:xfrm flipH="1">
            <a:off x="11940207" y="4870704"/>
            <a:ext cx="251793" cy="1987296"/>
          </a:xfrm>
          <a:prstGeom prst="rect">
            <a:avLst/>
          </a:prstGeom>
        </p:spPr>
      </p:pic>
      <p:sp>
        <p:nvSpPr>
          <p:cNvPr id="6" name="CuadroTexto 5">
            <a:extLst>
              <a:ext uri="{FF2B5EF4-FFF2-40B4-BE49-F238E27FC236}">
                <a16:creationId xmlns:a16="http://schemas.microsoft.com/office/drawing/2014/main" id="{D534611E-FF05-1943-AF07-3A9CA7541B7C}"/>
              </a:ext>
            </a:extLst>
          </p:cNvPr>
          <p:cNvSpPr txBox="1"/>
          <p:nvPr/>
        </p:nvSpPr>
        <p:spPr>
          <a:xfrm>
            <a:off x="1169546" y="1185153"/>
            <a:ext cx="2863932" cy="2985433"/>
          </a:xfrm>
          <a:prstGeom prst="rect">
            <a:avLst/>
          </a:prstGeom>
          <a:solidFill>
            <a:schemeClr val="bg1">
              <a:lumMod val="85000"/>
              <a:alpha val="20000"/>
            </a:schemeClr>
          </a:solidFill>
        </p:spPr>
        <p:txBody>
          <a:bodyPr wrap="square" rtlCol="0">
            <a:spAutoFit/>
          </a:bodyPr>
          <a:lstStyle/>
          <a:p>
            <a:pPr algn="ctr"/>
            <a:r>
              <a:rPr lang="es-ES_tradnl" sz="1400" b="1" dirty="0">
                <a:solidFill>
                  <a:srgbClr val="007696"/>
                </a:solidFill>
                <a:latin typeface="Arial Rounded MT Bold" panose="020F0704030504030204" pitchFamily="34" charset="77"/>
              </a:rPr>
              <a:t>FORMACIÓN DE PORTAVOCES</a:t>
            </a:r>
          </a:p>
          <a:p>
            <a:pPr algn="ctr"/>
            <a:endParaRPr lang="es-CR" sz="1600" dirty="0">
              <a:solidFill>
                <a:srgbClr val="D78065"/>
              </a:solidFill>
            </a:endParaRPr>
          </a:p>
          <a:p>
            <a:pPr algn="ctr"/>
            <a:r>
              <a:rPr lang="es-ES_tradnl" sz="1600" dirty="0">
                <a:latin typeface="+mj-lt"/>
              </a:rPr>
              <a:t>Hemos diseñado un curso tanto para los colaboradores de la empresa que necesitan mejorar, conocer y aprovechar técnicas para hablar de manera eficaz en público y además capacitamos con las herramientas necesarias a sus voceros.</a:t>
            </a:r>
          </a:p>
          <a:p>
            <a:endParaRPr lang="es-CR" sz="1600" dirty="0"/>
          </a:p>
        </p:txBody>
      </p:sp>
      <p:sp>
        <p:nvSpPr>
          <p:cNvPr id="7" name="CuadroTexto 6">
            <a:extLst>
              <a:ext uri="{FF2B5EF4-FFF2-40B4-BE49-F238E27FC236}">
                <a16:creationId xmlns:a16="http://schemas.microsoft.com/office/drawing/2014/main" id="{4D4AED01-48E7-0E45-AAC9-AC9FBAD9DF0D}"/>
              </a:ext>
            </a:extLst>
          </p:cNvPr>
          <p:cNvSpPr txBox="1"/>
          <p:nvPr/>
        </p:nvSpPr>
        <p:spPr>
          <a:xfrm>
            <a:off x="4486165" y="2955118"/>
            <a:ext cx="3179493" cy="1261884"/>
          </a:xfrm>
          <a:prstGeom prst="rect">
            <a:avLst/>
          </a:prstGeom>
          <a:solidFill>
            <a:schemeClr val="bg1">
              <a:lumMod val="85000"/>
              <a:alpha val="20000"/>
            </a:schemeClr>
          </a:solidFill>
        </p:spPr>
        <p:txBody>
          <a:bodyPr wrap="square" rtlCol="0">
            <a:spAutoFit/>
          </a:bodyPr>
          <a:lstStyle/>
          <a:p>
            <a:pPr algn="ctr"/>
            <a:r>
              <a:rPr lang="es-ES_tradnl" sz="1400" b="1" dirty="0">
                <a:solidFill>
                  <a:srgbClr val="007696"/>
                </a:solidFill>
                <a:latin typeface="Arial Rounded MT Bold" panose="020F0704030504030204" pitchFamily="34" charset="77"/>
              </a:rPr>
              <a:t>GESTIÓN Y PREVENCIÓN DE CRISIS</a:t>
            </a:r>
            <a:endParaRPr lang="es-CR" sz="1400" dirty="0">
              <a:solidFill>
                <a:srgbClr val="007696"/>
              </a:solidFill>
              <a:latin typeface="Arial Rounded MT Bold" panose="020F0704030504030204" pitchFamily="34" charset="77"/>
            </a:endParaRPr>
          </a:p>
          <a:p>
            <a:pPr algn="ctr"/>
            <a:r>
              <a:rPr lang="es-ES_tradnl" sz="1600" dirty="0">
                <a:latin typeface="+mj-lt"/>
              </a:rPr>
              <a:t>Ofrecemos herramientas eficaces para el manejo de opinión pública,  prevención  y manejo de crisis </a:t>
            </a:r>
            <a:endParaRPr lang="es-CR" sz="1600" dirty="0">
              <a:latin typeface="+mj-lt"/>
            </a:endParaRPr>
          </a:p>
        </p:txBody>
      </p:sp>
      <p:sp>
        <p:nvSpPr>
          <p:cNvPr id="8" name="CuadroTexto 7">
            <a:extLst>
              <a:ext uri="{FF2B5EF4-FFF2-40B4-BE49-F238E27FC236}">
                <a16:creationId xmlns:a16="http://schemas.microsoft.com/office/drawing/2014/main" id="{B47E9238-7810-154B-9836-63ACCC4F24F3}"/>
              </a:ext>
            </a:extLst>
          </p:cNvPr>
          <p:cNvSpPr txBox="1"/>
          <p:nvPr/>
        </p:nvSpPr>
        <p:spPr>
          <a:xfrm>
            <a:off x="8118345" y="1185153"/>
            <a:ext cx="3072199" cy="2831544"/>
          </a:xfrm>
          <a:prstGeom prst="rect">
            <a:avLst/>
          </a:prstGeom>
          <a:solidFill>
            <a:schemeClr val="bg1">
              <a:lumMod val="85000"/>
              <a:alpha val="20000"/>
            </a:schemeClr>
          </a:solidFill>
        </p:spPr>
        <p:txBody>
          <a:bodyPr wrap="square" rtlCol="0">
            <a:spAutoFit/>
          </a:bodyPr>
          <a:lstStyle/>
          <a:p>
            <a:pPr algn="ctr"/>
            <a:r>
              <a:rPr lang="es-ES_tradnl" sz="1400" b="1" dirty="0">
                <a:solidFill>
                  <a:srgbClr val="007696"/>
                </a:solidFill>
                <a:latin typeface="Arial Rounded MT Bold" panose="020F0704030504030204" pitchFamily="34" charset="77"/>
              </a:rPr>
              <a:t>CREACIÓN DE CONTENIDOS</a:t>
            </a:r>
          </a:p>
          <a:p>
            <a:pPr algn="ctr"/>
            <a:endParaRPr lang="es-CR" sz="1700" dirty="0">
              <a:solidFill>
                <a:srgbClr val="D78065"/>
              </a:solidFill>
              <a:latin typeface="+mj-lt"/>
            </a:endParaRPr>
          </a:p>
          <a:p>
            <a:pPr algn="ctr"/>
            <a:r>
              <a:rPr lang="es-ES_tradnl" sz="1600" dirty="0">
                <a:latin typeface="+mj-lt"/>
              </a:rPr>
              <a:t>Muestro objetivo es identificar historias que inspiren, contenido que sea atractivo, que interese, ideas que sorprendan, que emocionen y se compartan porque resultan importantes y relevantes para muchos.</a:t>
            </a:r>
          </a:p>
          <a:p>
            <a:pPr algn="just"/>
            <a:endParaRPr lang="es-ES_tradnl" sz="1600" dirty="0"/>
          </a:p>
          <a:p>
            <a:pPr algn="just"/>
            <a:endParaRPr lang="es-ES_tradnl" sz="1600" dirty="0"/>
          </a:p>
        </p:txBody>
      </p:sp>
      <p:sp>
        <p:nvSpPr>
          <p:cNvPr id="9" name="CuadroTexto 8">
            <a:extLst>
              <a:ext uri="{FF2B5EF4-FFF2-40B4-BE49-F238E27FC236}">
                <a16:creationId xmlns:a16="http://schemas.microsoft.com/office/drawing/2014/main" id="{3E2E7CB5-74EC-5C45-9D11-701C42B8CD82}"/>
              </a:ext>
            </a:extLst>
          </p:cNvPr>
          <p:cNvSpPr txBox="1"/>
          <p:nvPr/>
        </p:nvSpPr>
        <p:spPr>
          <a:xfrm>
            <a:off x="623604" y="4594279"/>
            <a:ext cx="5348572" cy="1369606"/>
          </a:xfrm>
          <a:prstGeom prst="rect">
            <a:avLst/>
          </a:prstGeom>
          <a:solidFill>
            <a:schemeClr val="bg1">
              <a:lumMod val="85000"/>
              <a:alpha val="20000"/>
            </a:schemeClr>
          </a:solidFill>
        </p:spPr>
        <p:txBody>
          <a:bodyPr wrap="square" rtlCol="0">
            <a:spAutoFit/>
          </a:bodyPr>
          <a:lstStyle/>
          <a:p>
            <a:pPr algn="ctr"/>
            <a:r>
              <a:rPr lang="es-ES_tradnl" dirty="0">
                <a:solidFill>
                  <a:srgbClr val="007696"/>
                </a:solidFill>
              </a:rPr>
              <a:t> </a:t>
            </a:r>
            <a:r>
              <a:rPr lang="es-ES_tradnl" sz="1400" b="1" dirty="0">
                <a:solidFill>
                  <a:srgbClr val="007696"/>
                </a:solidFill>
                <a:latin typeface="Arial Rounded MT Bold" panose="020F0704030504030204" pitchFamily="34" charset="77"/>
              </a:rPr>
              <a:t>ASUNTOS PÚBLICOS Y RELACIONES INSTITUCIONALES</a:t>
            </a:r>
          </a:p>
          <a:p>
            <a:pPr algn="ctr"/>
            <a:endParaRPr lang="es-CR" sz="1700" dirty="0">
              <a:solidFill>
                <a:srgbClr val="D78065"/>
              </a:solidFill>
            </a:endParaRPr>
          </a:p>
          <a:p>
            <a:pPr algn="ctr"/>
            <a:r>
              <a:rPr lang="es-ES_tradnl" sz="1600" dirty="0">
                <a:latin typeface="+mj-lt"/>
              </a:rPr>
              <a:t>Creemos en la necesidad de actuar siguiendo estrategias diferenciadas entre la comunicación con los medios y con los líderes políticos, empresariales e institucionales.</a:t>
            </a:r>
          </a:p>
        </p:txBody>
      </p:sp>
      <p:sp>
        <p:nvSpPr>
          <p:cNvPr id="10" name="CuadroTexto 9">
            <a:extLst>
              <a:ext uri="{FF2B5EF4-FFF2-40B4-BE49-F238E27FC236}">
                <a16:creationId xmlns:a16="http://schemas.microsoft.com/office/drawing/2014/main" id="{55C48B76-9450-C948-89A2-65BA7368997D}"/>
              </a:ext>
            </a:extLst>
          </p:cNvPr>
          <p:cNvSpPr txBox="1"/>
          <p:nvPr/>
        </p:nvSpPr>
        <p:spPr>
          <a:xfrm>
            <a:off x="6075911" y="4601973"/>
            <a:ext cx="5648325" cy="1369606"/>
          </a:xfrm>
          <a:prstGeom prst="rect">
            <a:avLst/>
          </a:prstGeom>
          <a:solidFill>
            <a:schemeClr val="bg1">
              <a:lumMod val="85000"/>
              <a:alpha val="20000"/>
            </a:schemeClr>
          </a:solidFill>
        </p:spPr>
        <p:txBody>
          <a:bodyPr wrap="square" rtlCol="0">
            <a:spAutoFit/>
          </a:bodyPr>
          <a:lstStyle/>
          <a:p>
            <a:pPr algn="ctr"/>
            <a:r>
              <a:rPr lang="es-ES_tradnl" sz="1400" b="1" dirty="0">
                <a:solidFill>
                  <a:srgbClr val="007696"/>
                </a:solidFill>
                <a:latin typeface="Arial Rounded MT Bold" panose="020F0704030504030204" pitchFamily="34" charset="77"/>
              </a:rPr>
              <a:t>DISEÑO, PLANIFICACIÓN Y PRODUCCIÓN DE EVENTOS</a:t>
            </a:r>
          </a:p>
          <a:p>
            <a:pPr algn="ctr"/>
            <a:endParaRPr lang="es-CR" sz="1600" dirty="0">
              <a:solidFill>
                <a:srgbClr val="D78065"/>
              </a:solidFill>
            </a:endParaRPr>
          </a:p>
          <a:p>
            <a:pPr algn="ctr"/>
            <a:r>
              <a:rPr lang="es-ES_tradnl" sz="1600" dirty="0">
                <a:latin typeface="+mj-lt"/>
              </a:rPr>
              <a:t>Hacemos que su actividad (lanzamiento, presentación de producto, servicio o marca) sea una herramienta de comunicación efectiva para todos sus públicos de interés</a:t>
            </a:r>
            <a:r>
              <a:rPr lang="es-ES_tradnl" dirty="0">
                <a:latin typeface="+mj-lt"/>
              </a:rPr>
              <a:t>.</a:t>
            </a:r>
            <a:endParaRPr lang="es-CR" dirty="0">
              <a:latin typeface="+mj-lt"/>
            </a:endParaRPr>
          </a:p>
        </p:txBody>
      </p:sp>
      <p:sp>
        <p:nvSpPr>
          <p:cNvPr id="11" name="CuadroTexto 10">
            <a:extLst>
              <a:ext uri="{FF2B5EF4-FFF2-40B4-BE49-F238E27FC236}">
                <a16:creationId xmlns:a16="http://schemas.microsoft.com/office/drawing/2014/main" id="{22786854-7566-CE4F-A0D8-0EF8FD121FA3}"/>
              </a:ext>
            </a:extLst>
          </p:cNvPr>
          <p:cNvSpPr txBox="1"/>
          <p:nvPr/>
        </p:nvSpPr>
        <p:spPr>
          <a:xfrm>
            <a:off x="4486164" y="969709"/>
            <a:ext cx="3179493" cy="1477328"/>
          </a:xfrm>
          <a:prstGeom prst="rect">
            <a:avLst/>
          </a:prstGeom>
          <a:solidFill>
            <a:schemeClr val="bg1">
              <a:lumMod val="85000"/>
              <a:alpha val="20000"/>
            </a:schemeClr>
          </a:solidFill>
        </p:spPr>
        <p:txBody>
          <a:bodyPr wrap="square" rtlCol="0">
            <a:spAutoFit/>
          </a:bodyPr>
          <a:lstStyle/>
          <a:p>
            <a:pPr algn="ctr"/>
            <a:r>
              <a:rPr lang="es-CR" sz="1400" b="1" dirty="0">
                <a:solidFill>
                  <a:srgbClr val="007696"/>
                </a:solidFill>
                <a:latin typeface="Arial Rounded MT Bold" panose="020F0704030504030204" pitchFamily="34" charset="77"/>
              </a:rPr>
              <a:t>REPUTACIÓN Y POSICIONAMIENTO CORPORATIVO                                                          </a:t>
            </a:r>
            <a:r>
              <a:rPr lang="es-CR" sz="1600" dirty="0">
                <a:latin typeface="+mj-lt"/>
              </a:rPr>
              <a:t>Imagen y reputación corporativa,  para apoyar a los objetivos de negocio de una compañía</a:t>
            </a:r>
          </a:p>
        </p:txBody>
      </p:sp>
      <p:cxnSp>
        <p:nvCxnSpPr>
          <p:cNvPr id="12" name="Conector recto 11">
            <a:extLst>
              <a:ext uri="{FF2B5EF4-FFF2-40B4-BE49-F238E27FC236}">
                <a16:creationId xmlns:a16="http://schemas.microsoft.com/office/drawing/2014/main" id="{8820134C-A042-214F-94CF-8F291A44679D}"/>
              </a:ext>
            </a:extLst>
          </p:cNvPr>
          <p:cNvCxnSpPr>
            <a:cxnSpLocks/>
          </p:cNvCxnSpPr>
          <p:nvPr/>
        </p:nvCxnSpPr>
        <p:spPr>
          <a:xfrm flipV="1">
            <a:off x="4259712" y="969709"/>
            <a:ext cx="0" cy="3486648"/>
          </a:xfrm>
          <a:prstGeom prst="line">
            <a:avLst/>
          </a:prstGeom>
          <a:ln>
            <a:solidFill>
              <a:srgbClr val="007696"/>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017D3D80-2B5E-3747-8FD0-CF3E3FA15752}"/>
              </a:ext>
            </a:extLst>
          </p:cNvPr>
          <p:cNvCxnSpPr>
            <a:cxnSpLocks/>
          </p:cNvCxnSpPr>
          <p:nvPr/>
        </p:nvCxnSpPr>
        <p:spPr>
          <a:xfrm flipV="1">
            <a:off x="7917313" y="969709"/>
            <a:ext cx="0" cy="3486648"/>
          </a:xfrm>
          <a:prstGeom prst="line">
            <a:avLst/>
          </a:prstGeom>
          <a:ln>
            <a:solidFill>
              <a:srgbClr val="0076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195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619E87A-0989-194B-B385-279FDA084BDF}"/>
              </a:ext>
            </a:extLst>
          </p:cNvPr>
          <p:cNvPicPr>
            <a:picLocks noChangeAspect="1"/>
          </p:cNvPicPr>
          <p:nvPr/>
        </p:nvPicPr>
        <p:blipFill>
          <a:blip r:embed="rId3"/>
          <a:stretch>
            <a:fillRect/>
          </a:stretch>
        </p:blipFill>
        <p:spPr>
          <a:xfrm rot="5400000">
            <a:off x="1485900" y="4675323"/>
            <a:ext cx="571500" cy="3543300"/>
          </a:xfrm>
          <a:prstGeom prst="rect">
            <a:avLst/>
          </a:prstGeom>
        </p:spPr>
      </p:pic>
      <p:pic>
        <p:nvPicPr>
          <p:cNvPr id="5" name="Imagen 4">
            <a:extLst>
              <a:ext uri="{FF2B5EF4-FFF2-40B4-BE49-F238E27FC236}">
                <a16:creationId xmlns:a16="http://schemas.microsoft.com/office/drawing/2014/main" id="{31AB6E4A-4655-E640-BB6A-3151CF1FE6CE}"/>
              </a:ext>
            </a:extLst>
          </p:cNvPr>
          <p:cNvPicPr>
            <a:picLocks noChangeAspect="1"/>
          </p:cNvPicPr>
          <p:nvPr/>
        </p:nvPicPr>
        <p:blipFill>
          <a:blip r:embed="rId4"/>
          <a:stretch>
            <a:fillRect/>
          </a:stretch>
        </p:blipFill>
        <p:spPr>
          <a:xfrm rot="16200000" flipH="1">
            <a:off x="10712031" y="-545650"/>
            <a:ext cx="251793" cy="1987296"/>
          </a:xfrm>
          <a:prstGeom prst="rect">
            <a:avLst/>
          </a:prstGeom>
        </p:spPr>
      </p:pic>
      <p:sp>
        <p:nvSpPr>
          <p:cNvPr id="8" name="CuadroTexto 7">
            <a:extLst>
              <a:ext uri="{FF2B5EF4-FFF2-40B4-BE49-F238E27FC236}">
                <a16:creationId xmlns:a16="http://schemas.microsoft.com/office/drawing/2014/main" id="{3EDEF62C-AFFF-3943-8F4C-87748E5F277C}"/>
              </a:ext>
            </a:extLst>
          </p:cNvPr>
          <p:cNvSpPr txBox="1"/>
          <p:nvPr/>
        </p:nvSpPr>
        <p:spPr>
          <a:xfrm>
            <a:off x="1313879" y="1767006"/>
            <a:ext cx="3179493" cy="3046988"/>
          </a:xfrm>
          <a:prstGeom prst="rect">
            <a:avLst/>
          </a:prstGeom>
          <a:solidFill>
            <a:schemeClr val="bg1">
              <a:lumMod val="85000"/>
              <a:alpha val="20000"/>
            </a:schemeClr>
          </a:solidFill>
        </p:spPr>
        <p:txBody>
          <a:bodyPr wrap="square" rtlCol="0">
            <a:spAutoFit/>
          </a:bodyPr>
          <a:lstStyle/>
          <a:p>
            <a:pPr algn="ctr"/>
            <a:r>
              <a:rPr lang="es-ES_tradnl" sz="1400" b="1" dirty="0">
                <a:solidFill>
                  <a:srgbClr val="007696"/>
                </a:solidFill>
                <a:latin typeface="Arial Rounded MT Bold" panose="020F0704030504030204" pitchFamily="34" charset="77"/>
              </a:rPr>
              <a:t>PRODUCCIÓN AUDIOVISUAL </a:t>
            </a:r>
          </a:p>
          <a:p>
            <a:pPr algn="ctr"/>
            <a:endParaRPr lang="es-CR" sz="1600" dirty="0"/>
          </a:p>
          <a:p>
            <a:pPr algn="ctr"/>
            <a:r>
              <a:rPr lang="es-ES_tradnl" sz="1600" dirty="0">
                <a:latin typeface="+mj-lt"/>
              </a:rPr>
              <a:t>Realizamos la conceptualización, realización, grabación, post producción y de material audiovisual  que resalten beneficios, bondades, calidad, del producto marca o servicio al que cliente se dedica, que sean empáticos y conecten con la gente, la comunidad, los medios y los colaboradores de la empresa.</a:t>
            </a:r>
            <a:endParaRPr lang="es-CR" sz="1600" dirty="0">
              <a:latin typeface="+mj-lt"/>
            </a:endParaRPr>
          </a:p>
          <a:p>
            <a:endParaRPr lang="es-CR" dirty="0"/>
          </a:p>
        </p:txBody>
      </p:sp>
      <p:sp>
        <p:nvSpPr>
          <p:cNvPr id="10" name="CuadroTexto 9">
            <a:extLst>
              <a:ext uri="{FF2B5EF4-FFF2-40B4-BE49-F238E27FC236}">
                <a16:creationId xmlns:a16="http://schemas.microsoft.com/office/drawing/2014/main" id="{B829F836-B9EC-684A-90DF-5AA84C3DFC77}"/>
              </a:ext>
            </a:extLst>
          </p:cNvPr>
          <p:cNvSpPr txBox="1"/>
          <p:nvPr/>
        </p:nvSpPr>
        <p:spPr>
          <a:xfrm>
            <a:off x="5629662" y="4503526"/>
            <a:ext cx="5680544" cy="1846659"/>
          </a:xfrm>
          <a:prstGeom prst="rect">
            <a:avLst/>
          </a:prstGeom>
          <a:solidFill>
            <a:schemeClr val="bg1">
              <a:lumMod val="85000"/>
              <a:alpha val="20000"/>
            </a:schemeClr>
          </a:solidFill>
        </p:spPr>
        <p:txBody>
          <a:bodyPr wrap="square" rtlCol="0">
            <a:spAutoFit/>
          </a:bodyPr>
          <a:lstStyle/>
          <a:p>
            <a:pPr algn="ctr"/>
            <a:r>
              <a:rPr lang="es-CR" sz="1400" b="1" dirty="0">
                <a:solidFill>
                  <a:srgbClr val="007696"/>
                </a:solidFill>
                <a:latin typeface="Arial Rounded MT Bold" panose="020F0704030504030204" pitchFamily="34" charset="77"/>
              </a:rPr>
              <a:t>SOCIAL MEDIA INFLUENCERS (LATAM)</a:t>
            </a:r>
          </a:p>
          <a:p>
            <a:pPr algn="ctr"/>
            <a:endParaRPr lang="es-CR" sz="1600" dirty="0">
              <a:latin typeface="+mj-lt"/>
            </a:endParaRPr>
          </a:p>
          <a:p>
            <a:pPr algn="ctr"/>
            <a:r>
              <a:rPr lang="es-ES_tradnl" sz="1600" dirty="0">
                <a:latin typeface="+mj-lt"/>
              </a:rPr>
              <a:t>Nuestro servicio se centra en hacer que la marcas conecten con su público,  no solo a través de los diferentes canales de comunicación existentes, sino mediante la colaboración </a:t>
            </a:r>
            <a:r>
              <a:rPr lang="es-ES_tradnl" sz="1600" dirty="0" err="1">
                <a:latin typeface="+mj-lt"/>
              </a:rPr>
              <a:t>influencers</a:t>
            </a:r>
            <a:r>
              <a:rPr lang="es-ES_tradnl" sz="1600" dirty="0">
                <a:latin typeface="+mj-lt"/>
              </a:rPr>
              <a:t> y </a:t>
            </a:r>
            <a:r>
              <a:rPr lang="es-ES_tradnl" sz="1600" dirty="0" err="1">
                <a:latin typeface="+mj-lt"/>
              </a:rPr>
              <a:t>bloggers</a:t>
            </a:r>
            <a:r>
              <a:rPr lang="es-ES_tradnl" sz="1600" dirty="0">
                <a:latin typeface="+mj-lt"/>
              </a:rPr>
              <a:t>. Localizamos a las personas más relevantes para cada producto y cada campaña.</a:t>
            </a:r>
            <a:endParaRPr lang="es-CR" sz="1600" dirty="0">
              <a:latin typeface="+mj-lt"/>
            </a:endParaRPr>
          </a:p>
        </p:txBody>
      </p:sp>
      <p:sp>
        <p:nvSpPr>
          <p:cNvPr id="11" name="CuadroTexto 10">
            <a:extLst>
              <a:ext uri="{FF2B5EF4-FFF2-40B4-BE49-F238E27FC236}">
                <a16:creationId xmlns:a16="http://schemas.microsoft.com/office/drawing/2014/main" id="{8F6738B7-CA20-9D40-821E-1073D62C08D3}"/>
              </a:ext>
            </a:extLst>
          </p:cNvPr>
          <p:cNvSpPr txBox="1"/>
          <p:nvPr/>
        </p:nvSpPr>
        <p:spPr>
          <a:xfrm>
            <a:off x="5597445" y="2538191"/>
            <a:ext cx="5712761" cy="1585049"/>
          </a:xfrm>
          <a:prstGeom prst="rect">
            <a:avLst/>
          </a:prstGeom>
          <a:solidFill>
            <a:schemeClr val="bg1">
              <a:lumMod val="85000"/>
              <a:alpha val="20000"/>
            </a:schemeClr>
          </a:solidFill>
        </p:spPr>
        <p:txBody>
          <a:bodyPr wrap="square" rtlCol="0">
            <a:spAutoFit/>
          </a:bodyPr>
          <a:lstStyle/>
          <a:p>
            <a:pPr algn="ctr"/>
            <a:r>
              <a:rPr lang="es-ES_tradnl" sz="1400" b="1" dirty="0">
                <a:solidFill>
                  <a:srgbClr val="007696"/>
                </a:solidFill>
                <a:latin typeface="Arial Rounded MT Bold" panose="020F0704030504030204" pitchFamily="34" charset="77"/>
              </a:rPr>
              <a:t>PRODUCCIÓN EDITORIAL</a:t>
            </a:r>
            <a:endParaRPr lang="es-CR" sz="1400" dirty="0">
              <a:solidFill>
                <a:srgbClr val="007696"/>
              </a:solidFill>
              <a:latin typeface="Arial Rounded MT Bold" panose="020F0704030504030204" pitchFamily="34" charset="77"/>
            </a:endParaRPr>
          </a:p>
          <a:p>
            <a:pPr algn="ctr"/>
            <a:endParaRPr lang="es-ES_tradnl" sz="1600" dirty="0"/>
          </a:p>
          <a:p>
            <a:pPr algn="ctr"/>
            <a:r>
              <a:rPr lang="es-ES_tradnl" sz="1600" dirty="0">
                <a:latin typeface="+mj-lt"/>
              </a:rPr>
              <a:t>La producción editorial no es sólo fabricación de libros, folletos, </a:t>
            </a:r>
            <a:r>
              <a:rPr lang="es-ES_tradnl" sz="1600" dirty="0" err="1">
                <a:latin typeface="+mj-lt"/>
              </a:rPr>
              <a:t>brochures</a:t>
            </a:r>
            <a:r>
              <a:rPr lang="es-ES_tradnl" sz="1600" dirty="0">
                <a:latin typeface="+mj-lt"/>
              </a:rPr>
              <a:t>, es un todo: producción de ideas, contenidos, mensajes y textos atractivos, así como creatividad son parte de capacitación en esa área.</a:t>
            </a:r>
            <a:endParaRPr lang="es-CR" sz="1600" dirty="0">
              <a:latin typeface="+mj-lt"/>
            </a:endParaRPr>
          </a:p>
        </p:txBody>
      </p:sp>
      <p:sp>
        <p:nvSpPr>
          <p:cNvPr id="12" name="CuadroTexto 11">
            <a:extLst>
              <a:ext uri="{FF2B5EF4-FFF2-40B4-BE49-F238E27FC236}">
                <a16:creationId xmlns:a16="http://schemas.microsoft.com/office/drawing/2014/main" id="{4FF568C2-9925-404B-A1CF-C785F8E39864}"/>
              </a:ext>
            </a:extLst>
          </p:cNvPr>
          <p:cNvSpPr txBox="1"/>
          <p:nvPr/>
        </p:nvSpPr>
        <p:spPr>
          <a:xfrm>
            <a:off x="5597446" y="853924"/>
            <a:ext cx="5712761" cy="1354217"/>
          </a:xfrm>
          <a:prstGeom prst="rect">
            <a:avLst/>
          </a:prstGeom>
          <a:solidFill>
            <a:schemeClr val="bg1">
              <a:lumMod val="85000"/>
              <a:alpha val="20000"/>
            </a:schemeClr>
          </a:solidFill>
        </p:spPr>
        <p:txBody>
          <a:bodyPr wrap="square" rtlCol="0">
            <a:spAutoFit/>
          </a:bodyPr>
          <a:lstStyle/>
          <a:p>
            <a:pPr algn="ctr"/>
            <a:r>
              <a:rPr lang="es-ES_tradnl" dirty="0">
                <a:solidFill>
                  <a:srgbClr val="007696"/>
                </a:solidFill>
              </a:rPr>
              <a:t> </a:t>
            </a:r>
            <a:r>
              <a:rPr lang="es-ES_tradnl" sz="1400" b="1" dirty="0">
                <a:solidFill>
                  <a:srgbClr val="007696"/>
                </a:solidFill>
                <a:latin typeface="Arial Rounded MT Bold" panose="020F0704030504030204" pitchFamily="34" charset="77"/>
              </a:rPr>
              <a:t>CONCEPTO Y DISEÑO GRÁFICO</a:t>
            </a:r>
            <a:endParaRPr lang="es-CR" sz="1400" dirty="0">
              <a:solidFill>
                <a:srgbClr val="007696"/>
              </a:solidFill>
              <a:latin typeface="Arial Rounded MT Bold" panose="020F0704030504030204" pitchFamily="34" charset="77"/>
            </a:endParaRPr>
          </a:p>
          <a:p>
            <a:pPr algn="ctr"/>
            <a:r>
              <a:rPr lang="es-CR" sz="1600" b="1" dirty="0"/>
              <a:t> </a:t>
            </a:r>
            <a:endParaRPr lang="es-CR" sz="1600" dirty="0"/>
          </a:p>
          <a:p>
            <a:pPr algn="ctr"/>
            <a:r>
              <a:rPr lang="es-ES_tradnl" sz="1600" dirty="0">
                <a:latin typeface="+mj-lt"/>
              </a:rPr>
              <a:t>Asesoramos y guiamos el proceso para encontrar  la mejor solución gráfica para la imagen de la empresa y todos los proyectos que emprenda.</a:t>
            </a:r>
            <a:endParaRPr lang="es-CR" sz="1600" dirty="0">
              <a:latin typeface="+mj-lt"/>
            </a:endParaRPr>
          </a:p>
        </p:txBody>
      </p:sp>
      <p:cxnSp>
        <p:nvCxnSpPr>
          <p:cNvPr id="9" name="Conector recto 8">
            <a:extLst>
              <a:ext uri="{FF2B5EF4-FFF2-40B4-BE49-F238E27FC236}">
                <a16:creationId xmlns:a16="http://schemas.microsoft.com/office/drawing/2014/main" id="{DA42E02C-F2C6-E240-AE00-5E657FCA4CFF}"/>
              </a:ext>
            </a:extLst>
          </p:cNvPr>
          <p:cNvCxnSpPr>
            <a:cxnSpLocks/>
          </p:cNvCxnSpPr>
          <p:nvPr/>
        </p:nvCxnSpPr>
        <p:spPr>
          <a:xfrm flipV="1">
            <a:off x="5002663" y="853924"/>
            <a:ext cx="0" cy="4799014"/>
          </a:xfrm>
          <a:prstGeom prst="line">
            <a:avLst/>
          </a:prstGeom>
          <a:ln>
            <a:solidFill>
              <a:srgbClr val="0076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4600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475CF5E-1ED5-2741-867C-FAC8ABD72BD9}"/>
              </a:ext>
            </a:extLst>
          </p:cNvPr>
          <p:cNvSpPr txBox="1"/>
          <p:nvPr/>
        </p:nvSpPr>
        <p:spPr>
          <a:xfrm>
            <a:off x="4016681" y="178183"/>
            <a:ext cx="7917914" cy="6324808"/>
          </a:xfrm>
          <a:prstGeom prst="rect">
            <a:avLst/>
          </a:prstGeom>
          <a:noFill/>
        </p:spPr>
        <p:txBody>
          <a:bodyPr wrap="square" rtlCol="0">
            <a:spAutoFit/>
          </a:bodyPr>
          <a:lstStyle/>
          <a:p>
            <a:pPr lvl="0" algn="just"/>
            <a:endParaRPr lang="es-CR" sz="1500" dirty="0"/>
          </a:p>
          <a:p>
            <a:pPr lvl="0" algn="just"/>
            <a:r>
              <a:rPr lang="es-ES" sz="1500" b="1" dirty="0">
                <a:solidFill>
                  <a:srgbClr val="007696"/>
                </a:solidFill>
                <a:latin typeface="+mj-lt"/>
              </a:rPr>
              <a:t>Somos un grupo interdisciplinario de profesionales </a:t>
            </a:r>
            <a:r>
              <a:rPr lang="es-ES" sz="1500" dirty="0">
                <a:latin typeface="+mj-lt"/>
              </a:rPr>
              <a:t>de la comunicación, relaciones públicas, diseño, producción audiovisual y mercadeo.</a:t>
            </a:r>
            <a:endParaRPr lang="es-CR" sz="1500" dirty="0">
              <a:latin typeface="+mj-lt"/>
            </a:endParaRPr>
          </a:p>
          <a:p>
            <a:pPr algn="just"/>
            <a:r>
              <a:rPr lang="es-ES" sz="1500" dirty="0">
                <a:latin typeface="+mj-lt"/>
              </a:rPr>
              <a:t> </a:t>
            </a:r>
            <a:endParaRPr lang="es-CR" sz="1500" dirty="0">
              <a:latin typeface="+mj-lt"/>
            </a:endParaRPr>
          </a:p>
          <a:p>
            <a:pPr lvl="0" algn="just"/>
            <a:r>
              <a:rPr lang="es-ES" sz="1500" dirty="0">
                <a:latin typeface="+mj-lt"/>
              </a:rPr>
              <a:t>Contamos con la </a:t>
            </a:r>
            <a:r>
              <a:rPr lang="es-ES" sz="1500" b="1" dirty="0">
                <a:solidFill>
                  <a:srgbClr val="007696"/>
                </a:solidFill>
                <a:latin typeface="+mj-lt"/>
              </a:rPr>
              <a:t>formación adecuada</a:t>
            </a:r>
            <a:r>
              <a:rPr lang="es-ES" sz="1500" dirty="0">
                <a:latin typeface="+mj-lt"/>
              </a:rPr>
              <a:t>; seguimos</a:t>
            </a:r>
            <a:r>
              <a:rPr lang="es-ES" sz="1500" b="1" dirty="0">
                <a:latin typeface="+mj-lt"/>
              </a:rPr>
              <a:t> </a:t>
            </a:r>
            <a:r>
              <a:rPr lang="es-ES" sz="1500" b="1" dirty="0">
                <a:solidFill>
                  <a:srgbClr val="007696"/>
                </a:solidFill>
                <a:latin typeface="+mj-lt"/>
              </a:rPr>
              <a:t>aprendiendo</a:t>
            </a:r>
            <a:r>
              <a:rPr lang="es-ES" sz="1500" dirty="0">
                <a:solidFill>
                  <a:srgbClr val="007696"/>
                </a:solidFill>
                <a:latin typeface="+mj-lt"/>
              </a:rPr>
              <a:t> y </a:t>
            </a:r>
            <a:r>
              <a:rPr lang="es-ES" sz="1500" b="1" dirty="0">
                <a:solidFill>
                  <a:srgbClr val="007696"/>
                </a:solidFill>
                <a:latin typeface="+mj-lt"/>
              </a:rPr>
              <a:t>actualizándonos.</a:t>
            </a:r>
            <a:endParaRPr lang="es-CR" sz="1500" dirty="0">
              <a:solidFill>
                <a:srgbClr val="007696"/>
              </a:solidFill>
              <a:latin typeface="+mj-lt"/>
            </a:endParaRPr>
          </a:p>
          <a:p>
            <a:pPr algn="just"/>
            <a:r>
              <a:rPr lang="es-ES" sz="1500" dirty="0">
                <a:latin typeface="+mj-lt"/>
              </a:rPr>
              <a:t> </a:t>
            </a:r>
            <a:endParaRPr lang="es-CR" sz="1500" dirty="0">
              <a:latin typeface="+mj-lt"/>
            </a:endParaRPr>
          </a:p>
          <a:p>
            <a:pPr lvl="0" algn="just"/>
            <a:r>
              <a:rPr lang="es-ES" sz="1500" b="1" dirty="0">
                <a:solidFill>
                  <a:srgbClr val="007696"/>
                </a:solidFill>
                <a:latin typeface="+mj-lt"/>
              </a:rPr>
              <a:t>Este 2024 cumplimos 23 años de trayectoria</a:t>
            </a:r>
            <a:r>
              <a:rPr lang="es-ES" sz="1500" dirty="0">
                <a:solidFill>
                  <a:srgbClr val="007696"/>
                </a:solidFill>
                <a:latin typeface="+mj-lt"/>
              </a:rPr>
              <a:t> </a:t>
            </a:r>
            <a:r>
              <a:rPr lang="es-ES" sz="1500" dirty="0">
                <a:latin typeface="+mj-lt"/>
              </a:rPr>
              <a:t>en el mercado Centroamericano, México y Estados Unidos. Conocemos lo que hacemos y cómo hay que hacerlo.</a:t>
            </a:r>
            <a:endParaRPr lang="es-CR" sz="1500" dirty="0">
              <a:latin typeface="+mj-lt"/>
            </a:endParaRPr>
          </a:p>
          <a:p>
            <a:pPr marL="285750" indent="-285750" algn="just">
              <a:buFont typeface="Arial" panose="020B0604020202020204" pitchFamily="34" charset="0"/>
              <a:buChar char="•"/>
            </a:pPr>
            <a:endParaRPr lang="es-CR" sz="1500" dirty="0">
              <a:latin typeface="+mj-lt"/>
            </a:endParaRPr>
          </a:p>
          <a:p>
            <a:pPr lvl="0" algn="just"/>
            <a:r>
              <a:rPr lang="es-ES" sz="1500" b="1" dirty="0">
                <a:solidFill>
                  <a:srgbClr val="007696"/>
                </a:solidFill>
                <a:latin typeface="+mj-lt"/>
              </a:rPr>
              <a:t>Más de 100 empresas</a:t>
            </a:r>
            <a:r>
              <a:rPr lang="es-ES" sz="1500" dirty="0">
                <a:solidFill>
                  <a:srgbClr val="007696"/>
                </a:solidFill>
                <a:latin typeface="+mj-lt"/>
              </a:rPr>
              <a:t>, </a:t>
            </a:r>
            <a:r>
              <a:rPr lang="es-ES" sz="1500" dirty="0">
                <a:latin typeface="+mj-lt"/>
              </a:rPr>
              <a:t>instituciones, marcas, productos o servicios han confiado durante estos 18 años en nuestros servicios</a:t>
            </a:r>
            <a:endParaRPr lang="es-CR" sz="1500" dirty="0">
              <a:latin typeface="+mj-lt"/>
            </a:endParaRPr>
          </a:p>
          <a:p>
            <a:pPr marL="285750" indent="-285750" algn="just">
              <a:buFont typeface="Arial" panose="020B0604020202020204" pitchFamily="34" charset="0"/>
              <a:buChar char="•"/>
            </a:pPr>
            <a:endParaRPr lang="es-CR" sz="1500" dirty="0">
              <a:latin typeface="+mj-lt"/>
            </a:endParaRPr>
          </a:p>
          <a:p>
            <a:pPr lvl="0" algn="just"/>
            <a:r>
              <a:rPr lang="es-ES" sz="1500" dirty="0">
                <a:latin typeface="+mj-lt"/>
              </a:rPr>
              <a:t>Ofrecemos resultados y contamos con la referencia de más de </a:t>
            </a:r>
            <a:r>
              <a:rPr lang="es-ES" sz="1500" b="1" dirty="0">
                <a:solidFill>
                  <a:srgbClr val="007696"/>
                </a:solidFill>
                <a:latin typeface="+mj-lt"/>
              </a:rPr>
              <a:t>un 95% de clientes satisfechos.</a:t>
            </a:r>
            <a:endParaRPr lang="es-CR" sz="1500" dirty="0">
              <a:solidFill>
                <a:srgbClr val="007696"/>
              </a:solidFill>
              <a:latin typeface="+mj-lt"/>
            </a:endParaRPr>
          </a:p>
          <a:p>
            <a:pPr marL="285750" indent="-285750" algn="just">
              <a:buFont typeface="Arial" panose="020B0604020202020204" pitchFamily="34" charset="0"/>
              <a:buChar char="•"/>
            </a:pPr>
            <a:endParaRPr lang="es-CR" sz="1500" dirty="0">
              <a:latin typeface="+mj-lt"/>
            </a:endParaRPr>
          </a:p>
          <a:p>
            <a:pPr lvl="0" algn="just"/>
            <a:r>
              <a:rPr lang="es-ES" sz="1500" dirty="0">
                <a:latin typeface="+mj-lt"/>
              </a:rPr>
              <a:t>Nos interesa </a:t>
            </a:r>
            <a:r>
              <a:rPr lang="es-ES" sz="1500" b="1" dirty="0">
                <a:solidFill>
                  <a:srgbClr val="007696"/>
                </a:solidFill>
                <a:latin typeface="+mj-lt"/>
              </a:rPr>
              <a:t>que su negocio triunfe y destaque</a:t>
            </a:r>
            <a:r>
              <a:rPr lang="es-ES" sz="1500" dirty="0">
                <a:solidFill>
                  <a:srgbClr val="007696"/>
                </a:solidFill>
                <a:latin typeface="+mj-lt"/>
              </a:rPr>
              <a:t> </a:t>
            </a:r>
            <a:r>
              <a:rPr lang="es-ES" sz="1500" dirty="0">
                <a:latin typeface="+mj-lt"/>
              </a:rPr>
              <a:t>y sólo así, nos verá satisfechos. Con nosotros encontrará buenos servicios y garantía de confianza y fiabilidad. </a:t>
            </a:r>
            <a:endParaRPr lang="es-CR" sz="1500" dirty="0">
              <a:latin typeface="+mj-lt"/>
            </a:endParaRPr>
          </a:p>
          <a:p>
            <a:pPr algn="just"/>
            <a:r>
              <a:rPr lang="es-ES" sz="1500" dirty="0">
                <a:latin typeface="+mj-lt"/>
              </a:rPr>
              <a:t> </a:t>
            </a:r>
            <a:endParaRPr lang="es-CR" sz="1500" dirty="0">
              <a:latin typeface="+mj-lt"/>
            </a:endParaRPr>
          </a:p>
          <a:p>
            <a:pPr lvl="0" algn="just"/>
            <a:r>
              <a:rPr lang="es-ES" sz="1500" dirty="0">
                <a:latin typeface="+mj-lt"/>
              </a:rPr>
              <a:t>Nuestros </a:t>
            </a:r>
            <a:r>
              <a:rPr lang="es-ES" sz="1500" b="1" dirty="0">
                <a:solidFill>
                  <a:srgbClr val="007696"/>
                </a:solidFill>
                <a:latin typeface="+mj-lt"/>
              </a:rPr>
              <a:t>objetivos siempre estarán alineados con los suyos.</a:t>
            </a:r>
            <a:endParaRPr lang="es-CR" sz="1500" dirty="0">
              <a:solidFill>
                <a:srgbClr val="007696"/>
              </a:solidFill>
              <a:latin typeface="+mj-lt"/>
            </a:endParaRPr>
          </a:p>
          <a:p>
            <a:pPr algn="just"/>
            <a:r>
              <a:rPr lang="es-ES" sz="1500" dirty="0">
                <a:latin typeface="+mj-lt"/>
              </a:rPr>
              <a:t> </a:t>
            </a:r>
            <a:endParaRPr lang="es-CR" sz="1500" dirty="0">
              <a:latin typeface="+mj-lt"/>
            </a:endParaRPr>
          </a:p>
          <a:p>
            <a:pPr lvl="0" algn="just"/>
            <a:r>
              <a:rPr lang="es-ES" sz="1500" dirty="0">
                <a:latin typeface="+mj-lt"/>
              </a:rPr>
              <a:t>Entendemos, además, que el </a:t>
            </a:r>
            <a:r>
              <a:rPr lang="es-ES" sz="1500" b="1" dirty="0">
                <a:solidFill>
                  <a:srgbClr val="007696"/>
                </a:solidFill>
                <a:latin typeface="+mj-lt"/>
              </a:rPr>
              <a:t>proceso de comunicación</a:t>
            </a:r>
            <a:r>
              <a:rPr lang="es-ES" sz="1500" dirty="0">
                <a:solidFill>
                  <a:srgbClr val="007696"/>
                </a:solidFill>
                <a:latin typeface="+mj-lt"/>
              </a:rPr>
              <a:t> </a:t>
            </a:r>
            <a:r>
              <a:rPr lang="es-ES" sz="1500" dirty="0">
                <a:latin typeface="+mj-lt"/>
              </a:rPr>
              <a:t>de una organización es un fenómeno global, efectivizado mediante acciones que se orientan sinérgicamente hacia públicos específicos, utilizando soportes adecuados conforme a las necesidades de cada caso en particular.</a:t>
            </a:r>
            <a:endParaRPr lang="es-CR" sz="1500" dirty="0">
              <a:latin typeface="+mj-lt"/>
            </a:endParaRPr>
          </a:p>
          <a:p>
            <a:pPr algn="just"/>
            <a:r>
              <a:rPr lang="es-ES" sz="1500" dirty="0">
                <a:latin typeface="+mj-lt"/>
              </a:rPr>
              <a:t> </a:t>
            </a:r>
            <a:endParaRPr lang="es-CR" sz="1500" dirty="0">
              <a:latin typeface="+mj-lt"/>
            </a:endParaRPr>
          </a:p>
          <a:p>
            <a:pPr lvl="0" algn="just"/>
            <a:r>
              <a:rPr lang="es-ES" sz="1500" b="1" dirty="0">
                <a:solidFill>
                  <a:srgbClr val="007696"/>
                </a:solidFill>
                <a:latin typeface="+mj-lt"/>
              </a:rPr>
              <a:t>Sabemos analizar a sus competidores</a:t>
            </a:r>
            <a:r>
              <a:rPr lang="es-ES" sz="1500" dirty="0">
                <a:solidFill>
                  <a:srgbClr val="987852"/>
                </a:solidFill>
                <a:latin typeface="+mj-lt"/>
              </a:rPr>
              <a:t> </a:t>
            </a:r>
            <a:r>
              <a:rPr lang="es-ES" sz="1500" dirty="0">
                <a:latin typeface="+mj-lt"/>
              </a:rPr>
              <a:t>y aplicar las técnicas necesarias para superarlos.</a:t>
            </a:r>
            <a:endParaRPr lang="es-CR" sz="1500" dirty="0">
              <a:latin typeface="+mj-lt"/>
            </a:endParaRPr>
          </a:p>
          <a:p>
            <a:pPr algn="just"/>
            <a:r>
              <a:rPr lang="es-ES" sz="1500" dirty="0">
                <a:latin typeface="+mj-lt"/>
              </a:rPr>
              <a:t> </a:t>
            </a:r>
            <a:endParaRPr lang="es-CR" sz="1500" dirty="0">
              <a:latin typeface="+mj-lt"/>
            </a:endParaRPr>
          </a:p>
          <a:p>
            <a:pPr lvl="0" algn="just"/>
            <a:r>
              <a:rPr lang="es-ES" sz="1500" dirty="0">
                <a:latin typeface="+mj-lt"/>
              </a:rPr>
              <a:t>Nuestros </a:t>
            </a:r>
            <a:r>
              <a:rPr lang="es-ES" sz="1500" b="1" dirty="0">
                <a:solidFill>
                  <a:srgbClr val="007696"/>
                </a:solidFill>
                <a:latin typeface="+mj-lt"/>
              </a:rPr>
              <a:t>precios son accesibles</a:t>
            </a:r>
            <a:r>
              <a:rPr lang="es-ES" sz="1500" dirty="0">
                <a:solidFill>
                  <a:srgbClr val="007696"/>
                </a:solidFill>
                <a:latin typeface="+mj-lt"/>
              </a:rPr>
              <a:t> </a:t>
            </a:r>
            <a:r>
              <a:rPr lang="es-ES" sz="1500" dirty="0">
                <a:latin typeface="+mj-lt"/>
              </a:rPr>
              <a:t>y no encontrará </a:t>
            </a:r>
            <a:r>
              <a:rPr lang="es-ES" sz="1500" b="1" dirty="0">
                <a:solidFill>
                  <a:srgbClr val="007696"/>
                </a:solidFill>
                <a:latin typeface="+mj-lt"/>
              </a:rPr>
              <a:t>mejor atención al cliente</a:t>
            </a:r>
            <a:r>
              <a:rPr lang="es-ES" sz="1500" dirty="0">
                <a:solidFill>
                  <a:srgbClr val="007696"/>
                </a:solidFill>
                <a:latin typeface="+mj-lt"/>
              </a:rPr>
              <a:t>. </a:t>
            </a:r>
            <a:endParaRPr lang="es-CR" sz="1500" dirty="0">
              <a:solidFill>
                <a:srgbClr val="007696"/>
              </a:solidFill>
              <a:latin typeface="+mj-lt"/>
            </a:endParaRPr>
          </a:p>
        </p:txBody>
      </p:sp>
      <p:sp>
        <p:nvSpPr>
          <p:cNvPr id="13" name="CuadroTexto 12">
            <a:extLst>
              <a:ext uri="{FF2B5EF4-FFF2-40B4-BE49-F238E27FC236}">
                <a16:creationId xmlns:a16="http://schemas.microsoft.com/office/drawing/2014/main" id="{D9F6FCE9-BF95-DD48-A411-BB82DA8F1FB4}"/>
              </a:ext>
            </a:extLst>
          </p:cNvPr>
          <p:cNvSpPr txBox="1"/>
          <p:nvPr/>
        </p:nvSpPr>
        <p:spPr>
          <a:xfrm>
            <a:off x="775075" y="1834955"/>
            <a:ext cx="2984778" cy="1231106"/>
          </a:xfrm>
          <a:prstGeom prst="rect">
            <a:avLst/>
          </a:prstGeom>
          <a:noFill/>
        </p:spPr>
        <p:txBody>
          <a:bodyPr wrap="square" rtlCol="0">
            <a:spAutoFit/>
          </a:bodyPr>
          <a:lstStyle/>
          <a:p>
            <a:pPr algn="ctr"/>
            <a:r>
              <a:rPr lang="es-CR" sz="2800" dirty="0">
                <a:solidFill>
                  <a:schemeClr val="tx1">
                    <a:lumMod val="65000"/>
                    <a:lumOff val="35000"/>
                  </a:schemeClr>
                </a:solidFill>
                <a:latin typeface="Arial Rounded MT Bold" panose="020F0704030504030204" pitchFamily="34" charset="77"/>
              </a:rPr>
              <a:t>¿POR QUÉ </a:t>
            </a:r>
            <a:endParaRPr lang="es-CR" sz="2800" dirty="0">
              <a:solidFill>
                <a:schemeClr val="tx1">
                  <a:lumMod val="65000"/>
                  <a:lumOff val="35000"/>
                </a:schemeClr>
              </a:solidFill>
              <a:effectLst/>
              <a:latin typeface="Arial Rounded MT Bold" panose="020F0704030504030204" pitchFamily="34" charset="77"/>
            </a:endParaRPr>
          </a:p>
          <a:p>
            <a:pPr algn="ctr"/>
            <a:r>
              <a:rPr lang="es-CR" sz="2800" b="1" dirty="0">
                <a:solidFill>
                  <a:schemeClr val="tx1">
                    <a:lumMod val="65000"/>
                    <a:lumOff val="35000"/>
                  </a:schemeClr>
                </a:solidFill>
                <a:latin typeface="Arial Rounded MT Bold" panose="020F0704030504030204" pitchFamily="34" charset="77"/>
              </a:rPr>
              <a:t>NOSOTROS? </a:t>
            </a:r>
            <a:endParaRPr lang="es-CR" sz="2800" dirty="0">
              <a:solidFill>
                <a:schemeClr val="tx1">
                  <a:lumMod val="65000"/>
                  <a:lumOff val="35000"/>
                </a:schemeClr>
              </a:solidFill>
              <a:effectLst/>
              <a:latin typeface="Arial Rounded MT Bold" panose="020F0704030504030204" pitchFamily="34" charset="77"/>
            </a:endParaRPr>
          </a:p>
          <a:p>
            <a:endParaRPr lang="es-CR" dirty="0"/>
          </a:p>
        </p:txBody>
      </p:sp>
      <p:pic>
        <p:nvPicPr>
          <p:cNvPr id="14" name="Imagen 13">
            <a:extLst>
              <a:ext uri="{FF2B5EF4-FFF2-40B4-BE49-F238E27FC236}">
                <a16:creationId xmlns:a16="http://schemas.microsoft.com/office/drawing/2014/main" id="{1063890F-E8C3-F444-9C85-E7266E041EA0}"/>
              </a:ext>
            </a:extLst>
          </p:cNvPr>
          <p:cNvPicPr>
            <a:picLocks noChangeAspect="1"/>
          </p:cNvPicPr>
          <p:nvPr/>
        </p:nvPicPr>
        <p:blipFill>
          <a:blip r:embed="rId2"/>
          <a:stretch>
            <a:fillRect/>
          </a:stretch>
        </p:blipFill>
        <p:spPr>
          <a:xfrm rot="5400000">
            <a:off x="1828649" y="1371600"/>
            <a:ext cx="571500" cy="3543300"/>
          </a:xfrm>
          <a:prstGeom prst="rect">
            <a:avLst/>
          </a:prstGeom>
        </p:spPr>
      </p:pic>
      <p:sp>
        <p:nvSpPr>
          <p:cNvPr id="3" name="CuadroTexto 2">
            <a:extLst>
              <a:ext uri="{FF2B5EF4-FFF2-40B4-BE49-F238E27FC236}">
                <a16:creationId xmlns:a16="http://schemas.microsoft.com/office/drawing/2014/main" id="{DF368837-081B-B74E-9D60-2141E208C0C3}"/>
              </a:ext>
            </a:extLst>
          </p:cNvPr>
          <p:cNvSpPr txBox="1"/>
          <p:nvPr/>
        </p:nvSpPr>
        <p:spPr>
          <a:xfrm>
            <a:off x="1248032" y="3330146"/>
            <a:ext cx="2038865" cy="2308324"/>
          </a:xfrm>
          <a:prstGeom prst="rect">
            <a:avLst/>
          </a:prstGeom>
          <a:noFill/>
        </p:spPr>
        <p:txBody>
          <a:bodyPr wrap="square" rtlCol="0">
            <a:spAutoFit/>
          </a:bodyPr>
          <a:lstStyle/>
          <a:p>
            <a:pPr algn="ctr"/>
            <a:r>
              <a:rPr lang="es-CR" dirty="0">
                <a:solidFill>
                  <a:schemeClr val="tx1">
                    <a:lumMod val="65000"/>
                    <a:lumOff val="35000"/>
                  </a:schemeClr>
                </a:solidFill>
                <a:latin typeface="Arial Rounded MT Bold" panose="020F0704030504030204" pitchFamily="34" charset="77"/>
              </a:rPr>
              <a:t>Mejores prácticas</a:t>
            </a:r>
          </a:p>
          <a:p>
            <a:pPr algn="ctr"/>
            <a:endParaRPr lang="es-CR" dirty="0">
              <a:solidFill>
                <a:schemeClr val="tx1">
                  <a:lumMod val="65000"/>
                  <a:lumOff val="35000"/>
                </a:schemeClr>
              </a:solidFill>
              <a:latin typeface="Arial Rounded MT Bold" panose="020F0704030504030204" pitchFamily="34" charset="77"/>
            </a:endParaRPr>
          </a:p>
          <a:p>
            <a:pPr algn="ctr"/>
            <a:r>
              <a:rPr lang="es-CR" dirty="0">
                <a:solidFill>
                  <a:schemeClr val="tx1">
                    <a:lumMod val="65000"/>
                    <a:lumOff val="35000"/>
                  </a:schemeClr>
                </a:solidFill>
                <a:latin typeface="Arial Rounded MT Bold" panose="020F0704030504030204" pitchFamily="34" charset="77"/>
              </a:rPr>
              <a:t>Experiencia</a:t>
            </a:r>
          </a:p>
          <a:p>
            <a:pPr algn="ctr"/>
            <a:endParaRPr lang="es-CR" dirty="0">
              <a:solidFill>
                <a:schemeClr val="tx1">
                  <a:lumMod val="65000"/>
                  <a:lumOff val="35000"/>
                </a:schemeClr>
              </a:solidFill>
              <a:latin typeface="Arial Rounded MT Bold" panose="020F0704030504030204" pitchFamily="34" charset="77"/>
            </a:endParaRPr>
          </a:p>
          <a:p>
            <a:pPr algn="ctr"/>
            <a:r>
              <a:rPr lang="es-CR" dirty="0">
                <a:solidFill>
                  <a:schemeClr val="tx1">
                    <a:lumMod val="65000"/>
                    <a:lumOff val="35000"/>
                  </a:schemeClr>
                </a:solidFill>
                <a:latin typeface="Arial Rounded MT Bold" panose="020F0704030504030204" pitchFamily="34" charset="77"/>
              </a:rPr>
              <a:t>Profesionalismo</a:t>
            </a:r>
          </a:p>
          <a:p>
            <a:pPr algn="ctr"/>
            <a:endParaRPr lang="es-CR" dirty="0">
              <a:solidFill>
                <a:schemeClr val="tx1">
                  <a:lumMod val="65000"/>
                  <a:lumOff val="35000"/>
                </a:schemeClr>
              </a:solidFill>
              <a:latin typeface="Arial Rounded MT Bold" panose="020F0704030504030204" pitchFamily="34" charset="77"/>
            </a:endParaRPr>
          </a:p>
          <a:p>
            <a:pPr algn="ctr"/>
            <a:r>
              <a:rPr lang="es-CR" dirty="0">
                <a:solidFill>
                  <a:schemeClr val="tx1">
                    <a:lumMod val="65000"/>
                    <a:lumOff val="35000"/>
                  </a:schemeClr>
                </a:solidFill>
                <a:latin typeface="Arial Rounded MT Bold" panose="020F0704030504030204" pitchFamily="34" charset="77"/>
              </a:rPr>
              <a:t>Trato</a:t>
            </a:r>
          </a:p>
        </p:txBody>
      </p:sp>
    </p:spTree>
    <p:extLst>
      <p:ext uri="{BB962C8B-B14F-4D97-AF65-F5344CB8AC3E}">
        <p14:creationId xmlns:p14="http://schemas.microsoft.com/office/powerpoint/2010/main" val="3497958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053CBE8-5957-9841-AAAA-AFB02C71782B}"/>
              </a:ext>
            </a:extLst>
          </p:cNvPr>
          <p:cNvPicPr>
            <a:picLocks noChangeAspect="1"/>
          </p:cNvPicPr>
          <p:nvPr/>
        </p:nvPicPr>
        <p:blipFill>
          <a:blip r:embed="rId2"/>
          <a:stretch>
            <a:fillRect/>
          </a:stretch>
        </p:blipFill>
        <p:spPr>
          <a:xfrm rot="5400000">
            <a:off x="1070539" y="-466780"/>
            <a:ext cx="341100" cy="2114819"/>
          </a:xfrm>
          <a:prstGeom prst="rect">
            <a:avLst/>
          </a:prstGeom>
        </p:spPr>
      </p:pic>
      <p:sp>
        <p:nvSpPr>
          <p:cNvPr id="4" name="CuadroTexto 3">
            <a:extLst>
              <a:ext uri="{FF2B5EF4-FFF2-40B4-BE49-F238E27FC236}">
                <a16:creationId xmlns:a16="http://schemas.microsoft.com/office/drawing/2014/main" id="{42EC7931-2430-5C42-ABAB-21C5C8FA52E9}"/>
              </a:ext>
            </a:extLst>
          </p:cNvPr>
          <p:cNvSpPr txBox="1"/>
          <p:nvPr/>
        </p:nvSpPr>
        <p:spPr>
          <a:xfrm>
            <a:off x="266576" y="631907"/>
            <a:ext cx="3243967" cy="400110"/>
          </a:xfrm>
          <a:prstGeom prst="rect">
            <a:avLst/>
          </a:prstGeom>
          <a:noFill/>
        </p:spPr>
        <p:txBody>
          <a:bodyPr wrap="square" rtlCol="0">
            <a:spAutoFit/>
          </a:bodyPr>
          <a:lstStyle/>
          <a:p>
            <a:r>
              <a:rPr lang="es-CR" sz="2000" dirty="0">
                <a:solidFill>
                  <a:schemeClr val="tx1">
                    <a:lumMod val="75000"/>
                    <a:lumOff val="25000"/>
                  </a:schemeClr>
                </a:solidFill>
                <a:latin typeface="Calibri Light" panose="020F0302020204030204" pitchFamily="34" charset="0"/>
              </a:rPr>
              <a:t>Nuestro Director Ejecutivo</a:t>
            </a:r>
          </a:p>
        </p:txBody>
      </p:sp>
      <p:sp>
        <p:nvSpPr>
          <p:cNvPr id="16" name="CuadroTexto 15">
            <a:extLst>
              <a:ext uri="{FF2B5EF4-FFF2-40B4-BE49-F238E27FC236}">
                <a16:creationId xmlns:a16="http://schemas.microsoft.com/office/drawing/2014/main" id="{FD05A88E-5262-2B4E-8AC7-F7A5E11E38B4}"/>
              </a:ext>
            </a:extLst>
          </p:cNvPr>
          <p:cNvSpPr txBox="1"/>
          <p:nvPr/>
        </p:nvSpPr>
        <p:spPr>
          <a:xfrm>
            <a:off x="83794" y="1234782"/>
            <a:ext cx="3038854" cy="400110"/>
          </a:xfrm>
          <a:prstGeom prst="rect">
            <a:avLst/>
          </a:prstGeom>
          <a:noFill/>
        </p:spPr>
        <p:txBody>
          <a:bodyPr wrap="square" rtlCol="0">
            <a:spAutoFit/>
          </a:bodyPr>
          <a:lstStyle/>
          <a:p>
            <a:pPr algn="ctr"/>
            <a:r>
              <a:rPr lang="es-CR" sz="2000" dirty="0">
                <a:solidFill>
                  <a:srgbClr val="007696"/>
                </a:solidFill>
                <a:latin typeface="Calibri Light" panose="020F0302020204030204" pitchFamily="34" charset="0"/>
              </a:rPr>
              <a:t>CHRISTOPHER </a:t>
            </a:r>
            <a:r>
              <a:rPr lang="es-CR" sz="2000" dirty="0">
                <a:solidFill>
                  <a:srgbClr val="007696"/>
                </a:solidFill>
                <a:latin typeface="Helvetica" pitchFamily="2" charset="0"/>
              </a:rPr>
              <a:t>barquero     </a:t>
            </a:r>
            <a:endParaRPr lang="es-CR" sz="2000" dirty="0">
              <a:latin typeface="Helvetica" pitchFamily="2" charset="0"/>
            </a:endParaRPr>
          </a:p>
        </p:txBody>
      </p:sp>
      <p:sp>
        <p:nvSpPr>
          <p:cNvPr id="15" name="CuadroTexto 14">
            <a:extLst>
              <a:ext uri="{FF2B5EF4-FFF2-40B4-BE49-F238E27FC236}">
                <a16:creationId xmlns:a16="http://schemas.microsoft.com/office/drawing/2014/main" id="{11B0D3E1-A1AC-A74B-86F5-C2C07B846E49}"/>
              </a:ext>
            </a:extLst>
          </p:cNvPr>
          <p:cNvSpPr txBox="1"/>
          <p:nvPr/>
        </p:nvSpPr>
        <p:spPr>
          <a:xfrm>
            <a:off x="266576" y="1227366"/>
            <a:ext cx="2962656" cy="369332"/>
          </a:xfrm>
          <a:prstGeom prst="rect">
            <a:avLst/>
          </a:prstGeom>
          <a:solidFill>
            <a:schemeClr val="bg1">
              <a:lumMod val="85000"/>
              <a:alpha val="20000"/>
            </a:schemeClr>
          </a:solidFill>
        </p:spPr>
        <p:txBody>
          <a:bodyPr wrap="square" rtlCol="0">
            <a:spAutoFit/>
          </a:bodyPr>
          <a:lstStyle/>
          <a:p>
            <a:endParaRPr lang="es-CR" dirty="0">
              <a:latin typeface="Calibri Light" panose="020F0302020204030204" pitchFamily="34" charset="0"/>
            </a:endParaRPr>
          </a:p>
        </p:txBody>
      </p:sp>
      <p:sp>
        <p:nvSpPr>
          <p:cNvPr id="2" name="CuadroTexto 1">
            <a:extLst>
              <a:ext uri="{FF2B5EF4-FFF2-40B4-BE49-F238E27FC236}">
                <a16:creationId xmlns:a16="http://schemas.microsoft.com/office/drawing/2014/main" id="{50471645-A749-69A7-47BC-8EDC0A8F92B2}"/>
              </a:ext>
            </a:extLst>
          </p:cNvPr>
          <p:cNvSpPr txBox="1"/>
          <p:nvPr/>
        </p:nvSpPr>
        <p:spPr>
          <a:xfrm>
            <a:off x="3510543" y="0"/>
            <a:ext cx="8508733" cy="7232749"/>
          </a:xfrm>
          <a:prstGeom prst="rect">
            <a:avLst/>
          </a:prstGeom>
          <a:noFill/>
        </p:spPr>
        <p:txBody>
          <a:bodyPr wrap="square" rtlCol="0">
            <a:spAutoFit/>
          </a:bodyPr>
          <a:lstStyle/>
          <a:p>
            <a:pPr algn="just"/>
            <a:endParaRPr lang="es-CR" sz="1600" dirty="0">
              <a:latin typeface="+mj-lt"/>
            </a:endParaRPr>
          </a:p>
          <a:p>
            <a:pPr algn="just"/>
            <a:r>
              <a:rPr lang="es-CR" sz="1600" b="1" dirty="0" err="1">
                <a:solidFill>
                  <a:srgbClr val="007696"/>
                </a:solidFill>
                <a:effectLst/>
                <a:latin typeface="+mj-lt"/>
              </a:rPr>
              <a:t>Máster</a:t>
            </a:r>
            <a:r>
              <a:rPr lang="es-CR" sz="1600" b="1" dirty="0">
                <a:solidFill>
                  <a:srgbClr val="007696"/>
                </a:solidFill>
                <a:effectLst/>
                <a:latin typeface="+mj-lt"/>
              </a:rPr>
              <a:t> en </a:t>
            </a:r>
            <a:r>
              <a:rPr lang="es-CR" sz="1600" b="1" dirty="0" err="1">
                <a:solidFill>
                  <a:srgbClr val="007696"/>
                </a:solidFill>
                <a:effectLst/>
                <a:latin typeface="+mj-lt"/>
              </a:rPr>
              <a:t>Comunicación</a:t>
            </a:r>
            <a:r>
              <a:rPr lang="es-CR" sz="1600" b="1" dirty="0">
                <a:solidFill>
                  <a:srgbClr val="007696"/>
                </a:solidFill>
                <a:effectLst/>
                <a:latin typeface="+mj-lt"/>
              </a:rPr>
              <a:t> y en Mercadeo </a:t>
            </a:r>
            <a:r>
              <a:rPr lang="es-CR" sz="1600" dirty="0">
                <a:effectLst/>
                <a:latin typeface="+mj-lt"/>
              </a:rPr>
              <a:t>con </a:t>
            </a:r>
            <a:r>
              <a:rPr lang="es-CR" sz="1600" dirty="0" err="1">
                <a:effectLst/>
                <a:latin typeface="+mj-lt"/>
              </a:rPr>
              <a:t>más</a:t>
            </a:r>
            <a:r>
              <a:rPr lang="es-CR" sz="1600" dirty="0">
                <a:effectLst/>
                <a:latin typeface="+mj-lt"/>
              </a:rPr>
              <a:t> 30 </a:t>
            </a:r>
            <a:r>
              <a:rPr lang="es-CR" sz="1600" dirty="0" err="1">
                <a:effectLst/>
                <a:latin typeface="+mj-lt"/>
              </a:rPr>
              <a:t>años</a:t>
            </a:r>
            <a:r>
              <a:rPr lang="es-CR" sz="1600" dirty="0">
                <a:effectLst/>
                <a:latin typeface="+mj-lt"/>
              </a:rPr>
              <a:t> de experiencia, especialista en </a:t>
            </a:r>
            <a:r>
              <a:rPr lang="es-CR" sz="1600" dirty="0" err="1">
                <a:effectLst/>
                <a:latin typeface="+mj-lt"/>
              </a:rPr>
              <a:t>gestión</a:t>
            </a:r>
            <a:r>
              <a:rPr lang="es-CR" sz="1600" dirty="0">
                <a:effectLst/>
                <a:latin typeface="+mj-lt"/>
              </a:rPr>
              <a:t> y estrategia de </a:t>
            </a:r>
            <a:r>
              <a:rPr lang="es-CR" sz="1600" dirty="0" err="1">
                <a:effectLst/>
                <a:latin typeface="+mj-lt"/>
              </a:rPr>
              <a:t>comunicación</a:t>
            </a:r>
            <a:r>
              <a:rPr lang="es-CR" sz="1600" dirty="0">
                <a:effectLst/>
                <a:latin typeface="+mj-lt"/>
              </a:rPr>
              <a:t> corporativa, mercadeo, relaciones </a:t>
            </a:r>
            <a:r>
              <a:rPr lang="es-CR" sz="1600" dirty="0" err="1">
                <a:effectLst/>
                <a:latin typeface="+mj-lt"/>
              </a:rPr>
              <a:t>públicas</a:t>
            </a:r>
            <a:r>
              <a:rPr lang="es-CR" sz="1600" dirty="0">
                <a:effectLst/>
                <a:latin typeface="+mj-lt"/>
              </a:rPr>
              <a:t>, </a:t>
            </a:r>
            <a:r>
              <a:rPr lang="es-CR" sz="1600" dirty="0" err="1">
                <a:effectLst/>
                <a:latin typeface="+mj-lt"/>
              </a:rPr>
              <a:t>producción</a:t>
            </a:r>
            <a:r>
              <a:rPr lang="es-CR" sz="1600" dirty="0">
                <a:effectLst/>
                <a:latin typeface="+mj-lt"/>
              </a:rPr>
              <a:t> de eventos, relaciones con los medios y manejo de crisis; con amplia y destacada carrera como productor ejecutivo y presentador de </a:t>
            </a:r>
            <a:r>
              <a:rPr lang="es-CR" sz="1600" dirty="0" err="1">
                <a:effectLst/>
                <a:latin typeface="+mj-lt"/>
              </a:rPr>
              <a:t>televisión</a:t>
            </a:r>
            <a:r>
              <a:rPr lang="es-CR" sz="1600" dirty="0">
                <a:effectLst/>
                <a:latin typeface="+mj-lt"/>
              </a:rPr>
              <a:t> en cadenas internacionales: </a:t>
            </a:r>
            <a:r>
              <a:rPr lang="es-CR" sz="1600" b="1" dirty="0">
                <a:solidFill>
                  <a:srgbClr val="007696"/>
                </a:solidFill>
                <a:effectLst/>
                <a:latin typeface="+mj-lt"/>
              </a:rPr>
              <a:t>Televisa </a:t>
            </a:r>
            <a:r>
              <a:rPr lang="es-CR" sz="1600" dirty="0">
                <a:effectLst/>
                <a:latin typeface="+mj-lt"/>
              </a:rPr>
              <a:t>( 14 años), </a:t>
            </a:r>
            <a:r>
              <a:rPr lang="es-CR" sz="1600" dirty="0">
                <a:solidFill>
                  <a:srgbClr val="007696"/>
                </a:solidFill>
                <a:effectLst/>
                <a:latin typeface="+mj-lt"/>
              </a:rPr>
              <a:t>CNN </a:t>
            </a:r>
            <a:r>
              <a:rPr lang="es-CR" sz="1600" dirty="0">
                <a:effectLst/>
                <a:latin typeface="+mj-lt"/>
              </a:rPr>
              <a:t>( 10 años) y</a:t>
            </a:r>
            <a:r>
              <a:rPr lang="es-CR" sz="1600" b="1" dirty="0">
                <a:solidFill>
                  <a:srgbClr val="007696"/>
                </a:solidFill>
                <a:effectLst/>
                <a:latin typeface="+mj-lt"/>
              </a:rPr>
              <a:t> Telemundo</a:t>
            </a:r>
            <a:r>
              <a:rPr lang="es-CR" sz="1600" dirty="0">
                <a:effectLst/>
                <a:latin typeface="+mj-lt"/>
              </a:rPr>
              <a:t> (6 años).</a:t>
            </a:r>
          </a:p>
          <a:p>
            <a:pPr algn="just"/>
            <a:endParaRPr lang="es-CR" sz="1600" dirty="0">
              <a:latin typeface="+mj-lt"/>
            </a:endParaRPr>
          </a:p>
          <a:p>
            <a:pPr algn="just"/>
            <a:r>
              <a:rPr lang="es-CR" sz="1600" dirty="0">
                <a:effectLst/>
                <a:latin typeface="+mj-lt"/>
              </a:rPr>
              <a:t>Especialista en Media, desarrollo de contenidos, </a:t>
            </a:r>
            <a:r>
              <a:rPr lang="es-CR" sz="1600" dirty="0" err="1">
                <a:effectLst/>
                <a:latin typeface="+mj-lt"/>
              </a:rPr>
              <a:t>comunicación</a:t>
            </a:r>
            <a:r>
              <a:rPr lang="es-CR" sz="1600" dirty="0">
                <a:effectLst/>
                <a:latin typeface="+mj-lt"/>
              </a:rPr>
              <a:t>, </a:t>
            </a:r>
            <a:r>
              <a:rPr lang="es-CR" sz="1600" dirty="0" err="1">
                <a:effectLst/>
                <a:latin typeface="+mj-lt"/>
              </a:rPr>
              <a:t>análisis</a:t>
            </a:r>
            <a:r>
              <a:rPr lang="es-CR" sz="1600" dirty="0">
                <a:effectLst/>
                <a:latin typeface="+mj-lt"/>
              </a:rPr>
              <a:t> de formatos y nuevos proyectos, audiencias, social media, </a:t>
            </a:r>
            <a:r>
              <a:rPr lang="es-CR" sz="1600" dirty="0" err="1">
                <a:effectLst/>
                <a:latin typeface="+mj-lt"/>
              </a:rPr>
              <a:t>percepción</a:t>
            </a:r>
            <a:r>
              <a:rPr lang="es-CR" sz="1600" dirty="0">
                <a:effectLst/>
                <a:latin typeface="+mj-lt"/>
              </a:rPr>
              <a:t> de marca, </a:t>
            </a:r>
            <a:r>
              <a:rPr lang="es-CR" sz="1600" dirty="0" err="1">
                <a:effectLst/>
                <a:latin typeface="+mj-lt"/>
              </a:rPr>
              <a:t>planeación</a:t>
            </a:r>
            <a:r>
              <a:rPr lang="es-CR" sz="1600" dirty="0">
                <a:effectLst/>
                <a:latin typeface="+mj-lt"/>
              </a:rPr>
              <a:t> </a:t>
            </a:r>
            <a:r>
              <a:rPr lang="es-CR" sz="1600" dirty="0" err="1">
                <a:effectLst/>
                <a:latin typeface="+mj-lt"/>
              </a:rPr>
              <a:t>estratégica</a:t>
            </a:r>
            <a:r>
              <a:rPr lang="es-CR" sz="1600" dirty="0">
                <a:effectLst/>
                <a:latin typeface="+mj-lt"/>
              </a:rPr>
              <a:t>, marketing convencional y digital, estrategia multiplataforma y </a:t>
            </a:r>
            <a:r>
              <a:rPr lang="es-CR" sz="1600" dirty="0" err="1">
                <a:effectLst/>
                <a:latin typeface="+mj-lt"/>
              </a:rPr>
              <a:t>producción</a:t>
            </a:r>
            <a:r>
              <a:rPr lang="es-CR" sz="1600" dirty="0">
                <a:effectLst/>
                <a:latin typeface="+mj-lt"/>
              </a:rPr>
              <a:t> audiovisual. </a:t>
            </a:r>
          </a:p>
          <a:p>
            <a:pPr algn="just"/>
            <a:endParaRPr lang="es-CR" sz="1600" dirty="0">
              <a:effectLst/>
              <a:latin typeface="+mj-lt"/>
            </a:endParaRPr>
          </a:p>
          <a:p>
            <a:pPr algn="just"/>
            <a:r>
              <a:rPr lang="es-CR" sz="1600" dirty="0">
                <a:effectLst/>
                <a:latin typeface="+mj-lt"/>
              </a:rPr>
              <a:t>Ejecutivo con historial demostrado en medios de </a:t>
            </a:r>
            <a:r>
              <a:rPr lang="es-CR" sz="1600" dirty="0" err="1">
                <a:effectLst/>
                <a:latin typeface="+mj-lt"/>
              </a:rPr>
              <a:t>comunicación</a:t>
            </a:r>
            <a:r>
              <a:rPr lang="es-CR" sz="1600" dirty="0">
                <a:latin typeface="+mj-lt"/>
              </a:rPr>
              <a:t>, con c</a:t>
            </a:r>
            <a:r>
              <a:rPr lang="es-CR" sz="1600" dirty="0">
                <a:effectLst/>
                <a:latin typeface="+mj-lt"/>
              </a:rPr>
              <a:t>omprobada capacidad y </a:t>
            </a:r>
            <a:r>
              <a:rPr lang="es-CR" sz="1600" dirty="0" err="1">
                <a:effectLst/>
                <a:latin typeface="+mj-lt"/>
              </a:rPr>
              <a:t>adaptación</a:t>
            </a:r>
            <a:r>
              <a:rPr lang="es-CR" sz="1600" dirty="0">
                <a:effectLst/>
                <a:latin typeface="+mj-lt"/>
              </a:rPr>
              <a:t> al cambio multicultural. </a:t>
            </a:r>
          </a:p>
          <a:p>
            <a:pPr algn="just"/>
            <a:endParaRPr lang="es-CR" sz="1600" dirty="0">
              <a:effectLst/>
              <a:latin typeface="+mj-lt"/>
            </a:endParaRPr>
          </a:p>
          <a:p>
            <a:pPr algn="just"/>
            <a:r>
              <a:rPr lang="es-CR" sz="1600" dirty="0" err="1">
                <a:effectLst/>
                <a:latin typeface="+mj-lt"/>
              </a:rPr>
              <a:t>Líder</a:t>
            </a:r>
            <a:r>
              <a:rPr lang="es-CR" sz="1600" dirty="0">
                <a:effectLst/>
                <a:latin typeface="+mj-lt"/>
              </a:rPr>
              <a:t>, entusiasta, creativo, proactivo, comprometido y enfocado en el trabajo en equipo. </a:t>
            </a:r>
          </a:p>
          <a:p>
            <a:pPr algn="just"/>
            <a:endParaRPr lang="es-CR" sz="1600" dirty="0">
              <a:latin typeface="+mj-lt"/>
            </a:endParaRPr>
          </a:p>
          <a:p>
            <a:pPr algn="just"/>
            <a:r>
              <a:rPr lang="es-CR" sz="1600" dirty="0">
                <a:effectLst/>
                <a:latin typeface="+mj-lt"/>
              </a:rPr>
              <a:t>Dirigió exitosamente las 5 áreas que conforman el departamento de Comunicación Regional de </a:t>
            </a:r>
            <a:r>
              <a:rPr lang="es-CR" sz="1600" b="1" dirty="0">
                <a:solidFill>
                  <a:srgbClr val="007696"/>
                </a:solidFill>
                <a:effectLst/>
                <a:latin typeface="+mj-lt"/>
              </a:rPr>
              <a:t>Walmart México y Centroamérica.</a:t>
            </a:r>
          </a:p>
          <a:p>
            <a:pPr algn="just"/>
            <a:endParaRPr lang="es-CR" sz="1600" dirty="0">
              <a:latin typeface="+mj-lt"/>
            </a:endParaRPr>
          </a:p>
          <a:p>
            <a:pPr algn="just"/>
            <a:r>
              <a:rPr lang="es-ES_tradnl" sz="1600" b="1" dirty="0" err="1">
                <a:solidFill>
                  <a:srgbClr val="007696"/>
                </a:solidFill>
                <a:latin typeface="+mj-lt"/>
              </a:rPr>
              <a:t>Life</a:t>
            </a:r>
            <a:r>
              <a:rPr lang="es-ES_tradnl" sz="1600" b="1" dirty="0">
                <a:solidFill>
                  <a:srgbClr val="007696"/>
                </a:solidFill>
                <a:latin typeface="+mj-lt"/>
              </a:rPr>
              <a:t> Coach </a:t>
            </a:r>
            <a:r>
              <a:rPr lang="es-ES_tradnl" sz="1600" dirty="0">
                <a:latin typeface="+mj-lt"/>
              </a:rPr>
              <a:t>certificado.</a:t>
            </a:r>
            <a:r>
              <a:rPr lang="es-CR" sz="1600" dirty="0">
                <a:latin typeface="+mj-lt"/>
              </a:rPr>
              <a:t> </a:t>
            </a:r>
            <a:r>
              <a:rPr lang="es-ES_tradnl" sz="1600" dirty="0">
                <a:latin typeface="+mj-lt"/>
              </a:rPr>
              <a:t>Cuenta con más de 450 columnas publicadas en el </a:t>
            </a:r>
            <a:r>
              <a:rPr lang="es-ES_tradnl" sz="1600" b="1" dirty="0">
                <a:solidFill>
                  <a:srgbClr val="007696"/>
                </a:solidFill>
                <a:latin typeface="+mj-lt"/>
              </a:rPr>
              <a:t>Huffington Post</a:t>
            </a:r>
            <a:r>
              <a:rPr lang="es-ES_tradnl" sz="1600" dirty="0">
                <a:latin typeface="+mj-lt"/>
              </a:rPr>
              <a:t>, el diario online más leído de Estados Unidos.</a:t>
            </a:r>
          </a:p>
          <a:p>
            <a:pPr algn="just"/>
            <a:endParaRPr lang="es-ES_tradnl" sz="1600" dirty="0">
              <a:latin typeface="+mj-lt"/>
            </a:endParaRPr>
          </a:p>
          <a:p>
            <a:pPr algn="just"/>
            <a:r>
              <a:rPr lang="es-CR" sz="1600" b="1" dirty="0">
                <a:solidFill>
                  <a:srgbClr val="007696"/>
                </a:solidFill>
                <a:latin typeface="+mj-lt"/>
              </a:rPr>
              <a:t>Premio Emmy </a:t>
            </a:r>
            <a:r>
              <a:rPr lang="es-CR" sz="1600" dirty="0">
                <a:latin typeface="+mj-lt"/>
              </a:rPr>
              <a:t>2018. </a:t>
            </a:r>
            <a:r>
              <a:rPr lang="es-CR" sz="1600" dirty="0" err="1">
                <a:latin typeface="+mj-lt"/>
              </a:rPr>
              <a:t>The</a:t>
            </a:r>
            <a:r>
              <a:rPr lang="es-CR" sz="1600" dirty="0">
                <a:latin typeface="+mj-lt"/>
              </a:rPr>
              <a:t> </a:t>
            </a:r>
            <a:r>
              <a:rPr lang="es-CR" sz="1600" dirty="0" err="1">
                <a:latin typeface="+mj-lt"/>
              </a:rPr>
              <a:t>Academy</a:t>
            </a:r>
            <a:r>
              <a:rPr lang="es-CR" sz="1600" dirty="0">
                <a:latin typeface="+mj-lt"/>
              </a:rPr>
              <a:t> </a:t>
            </a:r>
            <a:r>
              <a:rPr lang="es-CR" sz="1600" dirty="0" err="1">
                <a:latin typeface="+mj-lt"/>
              </a:rPr>
              <a:t>of</a:t>
            </a:r>
            <a:r>
              <a:rPr lang="es-CR" sz="1600" dirty="0">
                <a:latin typeface="+mj-lt"/>
              </a:rPr>
              <a:t> </a:t>
            </a:r>
            <a:r>
              <a:rPr lang="es-CR" sz="1600" dirty="0" err="1">
                <a:latin typeface="+mj-lt"/>
              </a:rPr>
              <a:t>Television</a:t>
            </a:r>
            <a:r>
              <a:rPr lang="es-CR" sz="1600" dirty="0">
                <a:latin typeface="+mj-lt"/>
              </a:rPr>
              <a:t> </a:t>
            </a:r>
            <a:r>
              <a:rPr lang="es-CR" sz="1600" dirty="0" err="1">
                <a:latin typeface="+mj-lt"/>
              </a:rPr>
              <a:t>Arts</a:t>
            </a:r>
            <a:r>
              <a:rPr lang="es-CR" sz="1600" dirty="0">
                <a:latin typeface="+mj-lt"/>
              </a:rPr>
              <a:t> &amp; </a:t>
            </a:r>
            <a:r>
              <a:rPr lang="es-CR" sz="1600" dirty="0" err="1">
                <a:latin typeface="+mj-lt"/>
              </a:rPr>
              <a:t>Science</a:t>
            </a:r>
            <a:r>
              <a:rPr lang="es-CR" sz="1600" dirty="0">
                <a:latin typeface="+mj-lt"/>
              </a:rPr>
              <a:t>. </a:t>
            </a:r>
          </a:p>
          <a:p>
            <a:pPr algn="just"/>
            <a:endParaRPr lang="es-CR" sz="1600" dirty="0">
              <a:latin typeface="+mj-lt"/>
            </a:endParaRPr>
          </a:p>
          <a:p>
            <a:pPr algn="just"/>
            <a:r>
              <a:rPr lang="es-CR" sz="1600" dirty="0">
                <a:latin typeface="+mj-lt"/>
              </a:rPr>
              <a:t>Reconocido como uno de los </a:t>
            </a:r>
            <a:r>
              <a:rPr lang="es-CR" sz="1600" b="1" dirty="0">
                <a:solidFill>
                  <a:srgbClr val="007696"/>
                </a:solidFill>
                <a:latin typeface="+mj-lt"/>
              </a:rPr>
              <a:t>Líderes que Inspiran del 2023 </a:t>
            </a:r>
            <a:r>
              <a:rPr lang="es-CR" sz="1600" dirty="0">
                <a:latin typeface="+mj-lt"/>
              </a:rPr>
              <a:t>de la revista regional </a:t>
            </a:r>
            <a:r>
              <a:rPr lang="es-CR" sz="1600" dirty="0" err="1">
                <a:latin typeface="+mj-lt"/>
              </a:rPr>
              <a:t>Summa</a:t>
            </a:r>
            <a:r>
              <a:rPr lang="es-CR" sz="1600" dirty="0">
                <a:latin typeface="+mj-lt"/>
              </a:rPr>
              <a:t>.</a:t>
            </a:r>
          </a:p>
          <a:p>
            <a:pPr algn="just"/>
            <a:endParaRPr lang="es-CR" sz="1600" dirty="0">
              <a:latin typeface="+mj-lt"/>
            </a:endParaRPr>
          </a:p>
          <a:p>
            <a:pPr algn="just"/>
            <a:r>
              <a:rPr lang="es-ES_tradnl" sz="1600" dirty="0">
                <a:latin typeface="+mj-lt"/>
              </a:rPr>
              <a:t>Christopher radica actualmente entre </a:t>
            </a:r>
            <a:r>
              <a:rPr lang="es-ES_tradnl" sz="1600" b="1" dirty="0">
                <a:solidFill>
                  <a:srgbClr val="007696"/>
                </a:solidFill>
                <a:latin typeface="+mj-lt"/>
              </a:rPr>
              <a:t>San José, Costa Rica.</a:t>
            </a:r>
          </a:p>
          <a:p>
            <a:endParaRPr lang="es-ES_tradnl" sz="1600" dirty="0"/>
          </a:p>
          <a:p>
            <a:endParaRPr lang="es-CR" sz="1600" dirty="0"/>
          </a:p>
        </p:txBody>
      </p:sp>
      <p:pic>
        <p:nvPicPr>
          <p:cNvPr id="8" name="Imagen 7">
            <a:extLst>
              <a:ext uri="{FF2B5EF4-FFF2-40B4-BE49-F238E27FC236}">
                <a16:creationId xmlns:a16="http://schemas.microsoft.com/office/drawing/2014/main" id="{52BDB70F-AA17-7553-2C16-72A3E4CE7A61}"/>
              </a:ext>
            </a:extLst>
          </p:cNvPr>
          <p:cNvPicPr>
            <a:picLocks noChangeAspect="1"/>
          </p:cNvPicPr>
          <p:nvPr/>
        </p:nvPicPr>
        <p:blipFill>
          <a:blip r:embed="rId3"/>
          <a:stretch>
            <a:fillRect/>
          </a:stretch>
        </p:blipFill>
        <p:spPr>
          <a:xfrm>
            <a:off x="337294" y="3262856"/>
            <a:ext cx="2874933" cy="2808588"/>
          </a:xfrm>
          <a:prstGeom prst="rect">
            <a:avLst/>
          </a:prstGeom>
        </p:spPr>
      </p:pic>
      <p:sp>
        <p:nvSpPr>
          <p:cNvPr id="10" name="CuadroTexto 9">
            <a:extLst>
              <a:ext uri="{FF2B5EF4-FFF2-40B4-BE49-F238E27FC236}">
                <a16:creationId xmlns:a16="http://schemas.microsoft.com/office/drawing/2014/main" id="{73822021-7AE8-CD99-ED5D-B946467E7FF1}"/>
              </a:ext>
            </a:extLst>
          </p:cNvPr>
          <p:cNvSpPr txBox="1"/>
          <p:nvPr/>
        </p:nvSpPr>
        <p:spPr>
          <a:xfrm>
            <a:off x="266576" y="1725599"/>
            <a:ext cx="2856072" cy="1446550"/>
          </a:xfrm>
          <a:prstGeom prst="rect">
            <a:avLst/>
          </a:prstGeom>
          <a:noFill/>
        </p:spPr>
        <p:txBody>
          <a:bodyPr wrap="square" rtlCol="0">
            <a:spAutoFit/>
          </a:bodyPr>
          <a:lstStyle/>
          <a:p>
            <a:pPr algn="ctr"/>
            <a:r>
              <a:rPr lang="es-CR" sz="1400" b="0" dirty="0">
                <a:solidFill>
                  <a:schemeClr val="bg1">
                    <a:lumMod val="65000"/>
                  </a:schemeClr>
                </a:solidFill>
                <a:effectLst/>
                <a:latin typeface="Rubik"/>
              </a:rPr>
              <a:t>EXPERTO EN ESTRATEGIAS DE COMUNICACIÓN Y MERCADEO CON DESTACADA CARRERA COMO PRESENTADOR Y PRODUCTOR EN TELEVISIÓN INTERNACIONAL </a:t>
            </a:r>
            <a:endParaRPr lang="es-CR" sz="1400" dirty="0">
              <a:solidFill>
                <a:schemeClr val="bg1">
                  <a:lumMod val="65000"/>
                </a:schemeClr>
              </a:solidFill>
              <a:effectLst/>
            </a:endParaRPr>
          </a:p>
          <a:p>
            <a:endParaRPr lang="es-ES_tradnl" dirty="0"/>
          </a:p>
        </p:txBody>
      </p:sp>
    </p:spTree>
    <p:extLst>
      <p:ext uri="{BB962C8B-B14F-4D97-AF65-F5344CB8AC3E}">
        <p14:creationId xmlns:p14="http://schemas.microsoft.com/office/powerpoint/2010/main" val="234495046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1419</TotalTime>
  <Words>1714</Words>
  <Application>Microsoft Macintosh PowerPoint</Application>
  <PresentationFormat>Panorámica</PresentationFormat>
  <Paragraphs>150</Paragraphs>
  <Slides>13</Slides>
  <Notes>5</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13</vt:i4>
      </vt:variant>
    </vt:vector>
  </HeadingPairs>
  <TitlesOfParts>
    <vt:vector size="20" baseType="lpstr">
      <vt:lpstr>Arial</vt:lpstr>
      <vt:lpstr>Arial Rounded MT Bold</vt:lpstr>
      <vt:lpstr>Calibri</vt:lpstr>
      <vt:lpstr>Calibri Light</vt:lpstr>
      <vt:lpstr>Helvetica</vt:lpstr>
      <vt:lpstr>Rubik</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Christopher Barquero</dc:creator>
  <cp:lastModifiedBy>Christopher Barquero</cp:lastModifiedBy>
  <cp:revision>158</cp:revision>
  <dcterms:created xsi:type="dcterms:W3CDTF">2019-09-10T03:13:33Z</dcterms:created>
  <dcterms:modified xsi:type="dcterms:W3CDTF">2024-01-09T18:25:22Z</dcterms:modified>
</cp:coreProperties>
</file>